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45" r:id="rId1"/>
  </p:sldMasterIdLst>
  <p:sldIdLst>
    <p:sldId id="256" r:id="rId2"/>
    <p:sldId id="258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96" d="100"/>
          <a:sy n="96" d="100"/>
        </p:scale>
        <p:origin x="9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3/13/2014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875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3872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61BEF0D-F0BB-DE4B-95CE-6DB70DBA9567}" type="datetimeFigureOut">
              <a:rPr lang="en-US" smtClean="0"/>
              <a:pPr/>
              <a:t>3/13/2014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217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61BEF0D-F0BB-DE4B-95CE-6DB70DBA9567}" type="datetimeFigureOut">
              <a:rPr lang="en-US" smtClean="0"/>
              <a:pPr/>
              <a:t>3/13/2014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35256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61BEF0D-F0BB-DE4B-95CE-6DB70DBA9567}" type="datetimeFigureOut">
              <a:rPr lang="en-US" smtClean="0"/>
              <a:pPr/>
              <a:t>3/13/2014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092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128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193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3/13/2014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866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61BEF0D-F0BB-DE4B-95CE-6DB70DBA9567}" type="datetimeFigureOut">
              <a:rPr lang="en-US" smtClean="0"/>
              <a:pPr/>
              <a:t>3/13/2014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828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1891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61BEF0D-F0BB-DE4B-95CE-6DB70DBA9567}" type="datetimeFigureOut">
              <a:rPr lang="en-US" smtClean="0"/>
              <a:pPr/>
              <a:t>3/13/2014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911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3/13/2014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0681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10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717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212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675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387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4842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46" r:id="rId1"/>
    <p:sldLayoutId id="2147484047" r:id="rId2"/>
    <p:sldLayoutId id="2147484048" r:id="rId3"/>
    <p:sldLayoutId id="2147484049" r:id="rId4"/>
    <p:sldLayoutId id="2147484050" r:id="rId5"/>
    <p:sldLayoutId id="2147484051" r:id="rId6"/>
    <p:sldLayoutId id="2147484052" r:id="rId7"/>
    <p:sldLayoutId id="2147484053" r:id="rId8"/>
    <p:sldLayoutId id="2147484054" r:id="rId9"/>
    <p:sldLayoutId id="2147484055" r:id="rId10"/>
    <p:sldLayoutId id="2147484056" r:id="rId11"/>
    <p:sldLayoutId id="2147484057" r:id="rId12"/>
    <p:sldLayoutId id="2147484058" r:id="rId13"/>
    <p:sldLayoutId id="2147484059" r:id="rId14"/>
    <p:sldLayoutId id="2147484060" r:id="rId15"/>
    <p:sldLayoutId id="2147484061" r:id="rId16"/>
    <p:sldLayoutId id="2147484062" r:id="rId17"/>
  </p:sldLayoutIdLst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This presentation uses the vapor trail theme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3296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smtClean="0"/>
              <a:t>The transition makes it look like the text is moving on and off the slide….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498015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smtClean="0"/>
              <a:t>…while the background elements stay the same.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302582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smtClean="0"/>
              <a:t>See?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2399844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TC104033937[[fn=Vapor Trail]]</Template>
  <TotalTime>36</TotalTime>
  <Words>34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Gill Sans MT</vt:lpstr>
      <vt:lpstr>Vapor Trail</vt:lpstr>
      <vt:lpstr>This presentation uses the vapor trail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Charley Harper</dc:title>
  <dc:creator>Elizabeth Szypulski</dc:creator>
  <cp:lastModifiedBy>Elizabeth Szypulski</cp:lastModifiedBy>
  <cp:revision>6</cp:revision>
  <dcterms:created xsi:type="dcterms:W3CDTF">2014-03-13T12:28:12Z</dcterms:created>
  <dcterms:modified xsi:type="dcterms:W3CDTF">2014-03-13T16:01:20Z</dcterms:modified>
</cp:coreProperties>
</file>