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29" autoAdjust="0"/>
    <p:restoredTop sz="94660"/>
  </p:normalViewPr>
  <p:slideViewPr>
    <p:cSldViewPr>
      <p:cViewPr varScale="1">
        <p:scale>
          <a:sx n="73" d="100"/>
          <a:sy n="73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988660-420D-431D-9548-7BD5977C1475}" type="doc">
      <dgm:prSet loTypeId="urn:microsoft.com/office/officeart/2005/8/layout/orgChart1" loCatId="hierarchy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69B8A16F-75A5-4C67-90E6-C874865F56F6}">
      <dgm:prSet phldrT="[Text]"/>
      <dgm:spPr/>
      <dgm:t>
        <a:bodyPr/>
        <a:lstStyle/>
        <a:p>
          <a:r>
            <a:rPr lang="en-US" dirty="0"/>
            <a:t>Liz Doe, President</a:t>
          </a:r>
        </a:p>
      </dgm:t>
    </dgm:pt>
    <dgm:pt modelId="{0B383F07-E267-45B2-A4D0-56BB8E8953A0}" type="parTrans" cxnId="{B3D7ED71-92ED-4443-9DAE-B00ED7FE2ACF}">
      <dgm:prSet/>
      <dgm:spPr/>
      <dgm:t>
        <a:bodyPr/>
        <a:lstStyle/>
        <a:p>
          <a:endParaRPr lang="en-US"/>
        </a:p>
      </dgm:t>
    </dgm:pt>
    <dgm:pt modelId="{4D32EEB8-94BE-4912-A065-F572B9E458B6}" type="sibTrans" cxnId="{B3D7ED71-92ED-4443-9DAE-B00ED7FE2ACF}">
      <dgm:prSet/>
      <dgm:spPr/>
      <dgm:t>
        <a:bodyPr/>
        <a:lstStyle/>
        <a:p>
          <a:endParaRPr lang="en-US"/>
        </a:p>
      </dgm:t>
    </dgm:pt>
    <dgm:pt modelId="{DB0259EE-B0E5-4E19-BBEF-B3D5B2728263}">
      <dgm:prSet phldrT="[Text]"/>
      <dgm:spPr/>
      <dgm:t>
        <a:bodyPr/>
        <a:lstStyle/>
        <a:p>
          <a:r>
            <a:rPr lang="en-US" dirty="0"/>
            <a:t>Jim</a:t>
          </a:r>
        </a:p>
        <a:p>
          <a:r>
            <a:rPr lang="en-US" dirty="0" smtClean="0"/>
            <a:t>Head Salesperson</a:t>
          </a:r>
          <a:endParaRPr lang="en-US" dirty="0"/>
        </a:p>
      </dgm:t>
    </dgm:pt>
    <dgm:pt modelId="{979323D3-E091-4DA1-89A4-B4A08BEFC138}" type="parTrans" cxnId="{139177FD-194E-4615-98A3-3A4BEEFB962D}">
      <dgm:prSet/>
      <dgm:spPr/>
      <dgm:t>
        <a:bodyPr/>
        <a:lstStyle/>
        <a:p>
          <a:endParaRPr lang="en-US"/>
        </a:p>
      </dgm:t>
    </dgm:pt>
    <dgm:pt modelId="{DDE15720-531D-48B9-8855-7B6E767E9347}" type="sibTrans" cxnId="{139177FD-194E-4615-98A3-3A4BEEFB962D}">
      <dgm:prSet/>
      <dgm:spPr/>
      <dgm:t>
        <a:bodyPr/>
        <a:lstStyle/>
        <a:p>
          <a:endParaRPr lang="en-US"/>
        </a:p>
      </dgm:t>
    </dgm:pt>
    <dgm:pt modelId="{001F983C-BE6D-487B-9EA9-915826FA3872}">
      <dgm:prSet phldrT="[Text]"/>
      <dgm:spPr/>
      <dgm:t>
        <a:bodyPr/>
        <a:lstStyle/>
        <a:p>
          <a:r>
            <a:rPr lang="en-US" dirty="0"/>
            <a:t>Beth</a:t>
          </a:r>
        </a:p>
        <a:p>
          <a:r>
            <a:rPr lang="en-US" dirty="0"/>
            <a:t>Salesperson</a:t>
          </a:r>
        </a:p>
      </dgm:t>
    </dgm:pt>
    <dgm:pt modelId="{621BD389-053F-4088-8CC4-8A8DF681AD9C}" type="parTrans" cxnId="{FC19B043-75A8-4B6A-AC49-544CA6668CD2}">
      <dgm:prSet/>
      <dgm:spPr/>
      <dgm:t>
        <a:bodyPr/>
        <a:lstStyle/>
        <a:p>
          <a:endParaRPr lang="en-US"/>
        </a:p>
      </dgm:t>
    </dgm:pt>
    <dgm:pt modelId="{83ECCB29-B169-4CF5-8626-5480B2C4A1A1}" type="sibTrans" cxnId="{FC19B043-75A8-4B6A-AC49-544CA6668CD2}">
      <dgm:prSet/>
      <dgm:spPr/>
      <dgm:t>
        <a:bodyPr/>
        <a:lstStyle/>
        <a:p>
          <a:endParaRPr lang="en-US"/>
        </a:p>
      </dgm:t>
    </dgm:pt>
    <dgm:pt modelId="{BC5FDC9C-27B4-4259-AE00-5CCA4090DAAF}">
      <dgm:prSet phldrT="[Text]"/>
      <dgm:spPr/>
      <dgm:t>
        <a:bodyPr/>
        <a:lstStyle/>
        <a:p>
          <a:r>
            <a:rPr lang="en-US" smtClean="0"/>
            <a:t>Elizabeth </a:t>
          </a:r>
          <a:r>
            <a:rPr lang="en-US" smtClean="0"/>
            <a:t>Walter, </a:t>
          </a:r>
          <a:endParaRPr lang="en-US" dirty="0"/>
        </a:p>
        <a:p>
          <a:r>
            <a:rPr lang="en-US" dirty="0"/>
            <a:t>Design Specialist</a:t>
          </a:r>
        </a:p>
      </dgm:t>
    </dgm:pt>
    <dgm:pt modelId="{DD260109-30F8-4AFC-97A9-80CD607C554D}" type="parTrans" cxnId="{E7A30D6D-EE8C-4E6F-9C93-D0C538240D69}">
      <dgm:prSet/>
      <dgm:spPr/>
      <dgm:t>
        <a:bodyPr/>
        <a:lstStyle/>
        <a:p>
          <a:endParaRPr lang="en-US"/>
        </a:p>
      </dgm:t>
    </dgm:pt>
    <dgm:pt modelId="{1BA48796-146A-47BB-A973-657DA0098577}" type="sibTrans" cxnId="{E7A30D6D-EE8C-4E6F-9C93-D0C538240D69}">
      <dgm:prSet/>
      <dgm:spPr/>
      <dgm:t>
        <a:bodyPr/>
        <a:lstStyle/>
        <a:p>
          <a:endParaRPr lang="en-US"/>
        </a:p>
      </dgm:t>
    </dgm:pt>
    <dgm:pt modelId="{0610D0CD-F177-4A67-9810-917B43098188}">
      <dgm:prSet/>
      <dgm:spPr/>
      <dgm:t>
        <a:bodyPr/>
        <a:lstStyle/>
        <a:p>
          <a:r>
            <a:rPr lang="en-US" dirty="0" err="1"/>
            <a:t>Luiz</a:t>
          </a:r>
          <a:endParaRPr lang="en-US" dirty="0"/>
        </a:p>
        <a:p>
          <a:r>
            <a:rPr lang="en-US" dirty="0"/>
            <a:t>Salesperson</a:t>
          </a:r>
        </a:p>
      </dgm:t>
    </dgm:pt>
    <dgm:pt modelId="{BCA6F476-0E13-43A6-B789-26DCD0BAA736}" type="parTrans" cxnId="{7AAB4D46-0EA2-4121-8FF1-CC5B930177BC}">
      <dgm:prSet/>
      <dgm:spPr/>
      <dgm:t>
        <a:bodyPr/>
        <a:lstStyle/>
        <a:p>
          <a:endParaRPr lang="en-US"/>
        </a:p>
      </dgm:t>
    </dgm:pt>
    <dgm:pt modelId="{9A508963-D223-4BA6-BD23-10D497ADDFE3}" type="sibTrans" cxnId="{7AAB4D46-0EA2-4121-8FF1-CC5B930177BC}">
      <dgm:prSet/>
      <dgm:spPr/>
      <dgm:t>
        <a:bodyPr/>
        <a:lstStyle/>
        <a:p>
          <a:endParaRPr lang="en-US"/>
        </a:p>
      </dgm:t>
    </dgm:pt>
    <dgm:pt modelId="{30C5BDFF-8A75-4938-8118-C0609CCBCC5D}">
      <dgm:prSet/>
      <dgm:spPr/>
      <dgm:t>
        <a:bodyPr/>
        <a:lstStyle/>
        <a:p>
          <a:r>
            <a:rPr lang="en-US" dirty="0"/>
            <a:t>Alice</a:t>
          </a:r>
        </a:p>
        <a:p>
          <a:r>
            <a:rPr lang="en-US" dirty="0"/>
            <a:t>Salesperson</a:t>
          </a:r>
        </a:p>
      </dgm:t>
    </dgm:pt>
    <dgm:pt modelId="{7A815990-4E43-4BD6-A598-C31B3B1FB74E}" type="parTrans" cxnId="{E5BCDA3C-09F7-420B-9934-1F88930B4F1A}">
      <dgm:prSet/>
      <dgm:spPr/>
      <dgm:t>
        <a:bodyPr/>
        <a:lstStyle/>
        <a:p>
          <a:endParaRPr lang="en-US"/>
        </a:p>
      </dgm:t>
    </dgm:pt>
    <dgm:pt modelId="{380C4159-64C4-4D7F-8D90-46B864D4EE42}" type="sibTrans" cxnId="{E5BCDA3C-09F7-420B-9934-1F88930B4F1A}">
      <dgm:prSet/>
      <dgm:spPr/>
      <dgm:t>
        <a:bodyPr/>
        <a:lstStyle/>
        <a:p>
          <a:endParaRPr lang="en-US"/>
        </a:p>
      </dgm:t>
    </dgm:pt>
    <dgm:pt modelId="{BEE6D504-6C08-45F2-B71A-0D4EE6E8ECB9}">
      <dgm:prSet/>
      <dgm:spPr/>
      <dgm:t>
        <a:bodyPr/>
        <a:lstStyle/>
        <a:p>
          <a:r>
            <a:rPr lang="en-US" dirty="0" smtClean="0"/>
            <a:t>Todd Ham,</a:t>
          </a:r>
        </a:p>
        <a:p>
          <a:r>
            <a:rPr lang="en-US" dirty="0" smtClean="0"/>
            <a:t>Designer</a:t>
          </a:r>
          <a:endParaRPr lang="en-US" dirty="0"/>
        </a:p>
      </dgm:t>
    </dgm:pt>
    <dgm:pt modelId="{99347A28-E095-4D26-B474-A363143C1346}" type="parTrans" cxnId="{C1BC6CE8-0DA5-44C6-B2FE-AEEF84DAF344}">
      <dgm:prSet/>
      <dgm:spPr/>
      <dgm:t>
        <a:bodyPr/>
        <a:lstStyle/>
        <a:p>
          <a:endParaRPr lang="en-US"/>
        </a:p>
      </dgm:t>
    </dgm:pt>
    <dgm:pt modelId="{8BCF571C-0508-4648-98A6-98C75A6D6C3B}" type="sibTrans" cxnId="{C1BC6CE8-0DA5-44C6-B2FE-AEEF84DAF344}">
      <dgm:prSet/>
      <dgm:spPr/>
      <dgm:t>
        <a:bodyPr/>
        <a:lstStyle/>
        <a:p>
          <a:endParaRPr lang="en-US"/>
        </a:p>
      </dgm:t>
    </dgm:pt>
    <dgm:pt modelId="{355D46AE-9E32-4CBD-88CB-8A089F0DF175}">
      <dgm:prSet/>
      <dgm:spPr/>
      <dgm:t>
        <a:bodyPr/>
        <a:lstStyle/>
        <a:p>
          <a:r>
            <a:rPr lang="en-US" smtClean="0"/>
            <a:t>Carol </a:t>
          </a:r>
          <a:r>
            <a:rPr lang="en-US" smtClean="0"/>
            <a:t>Summer, </a:t>
          </a:r>
          <a:r>
            <a:rPr lang="en-US" dirty="0" smtClean="0"/>
            <a:t>Intern</a:t>
          </a:r>
        </a:p>
      </dgm:t>
    </dgm:pt>
    <dgm:pt modelId="{C43D37AC-1E08-4979-8CD5-A07ED10C4B65}" type="parTrans" cxnId="{9C0F1888-4B04-481F-A69E-8933D6C95446}">
      <dgm:prSet/>
      <dgm:spPr/>
      <dgm:t>
        <a:bodyPr/>
        <a:lstStyle/>
        <a:p>
          <a:endParaRPr lang="en-US"/>
        </a:p>
      </dgm:t>
    </dgm:pt>
    <dgm:pt modelId="{73EFBA54-2CBE-46B9-B4C6-B780C2F16DEE}" type="sibTrans" cxnId="{9C0F1888-4B04-481F-A69E-8933D6C95446}">
      <dgm:prSet/>
      <dgm:spPr/>
      <dgm:t>
        <a:bodyPr/>
        <a:lstStyle/>
        <a:p>
          <a:endParaRPr lang="en-US"/>
        </a:p>
      </dgm:t>
    </dgm:pt>
    <dgm:pt modelId="{D8B4B120-E680-4FA6-A63C-2D98D646308F}">
      <dgm:prSet/>
      <dgm:spPr/>
      <dgm:t>
        <a:bodyPr/>
        <a:lstStyle/>
        <a:p>
          <a:r>
            <a:rPr lang="en-US" smtClean="0"/>
            <a:t>Tom </a:t>
          </a:r>
          <a:r>
            <a:rPr lang="en-US" smtClean="0"/>
            <a:t>Bridge, Advertising </a:t>
          </a:r>
          <a:r>
            <a:rPr lang="en-US" dirty="0" smtClean="0"/>
            <a:t>Head</a:t>
          </a:r>
          <a:endParaRPr lang="en-US" dirty="0"/>
        </a:p>
      </dgm:t>
    </dgm:pt>
    <dgm:pt modelId="{90F9D4AE-ACDF-414D-946C-1C62EAF8B533}" type="parTrans" cxnId="{EB93F087-ACB2-4729-820C-8935BC227BDC}">
      <dgm:prSet/>
      <dgm:spPr/>
      <dgm:t>
        <a:bodyPr/>
        <a:lstStyle/>
        <a:p>
          <a:endParaRPr lang="en-US"/>
        </a:p>
      </dgm:t>
    </dgm:pt>
    <dgm:pt modelId="{04FD054F-F1EE-469A-A5AB-FCE661EBBD2A}" type="sibTrans" cxnId="{EB93F087-ACB2-4729-820C-8935BC227BDC}">
      <dgm:prSet/>
      <dgm:spPr/>
      <dgm:t>
        <a:bodyPr/>
        <a:lstStyle/>
        <a:p>
          <a:endParaRPr lang="en-US"/>
        </a:p>
      </dgm:t>
    </dgm:pt>
    <dgm:pt modelId="{81CFDF48-59DC-4A3E-9BC1-A20A7B19056B}">
      <dgm:prSet/>
      <dgm:spPr/>
      <dgm:t>
        <a:bodyPr/>
        <a:lstStyle/>
        <a:p>
          <a:r>
            <a:rPr lang="en-US" dirty="0" smtClean="0"/>
            <a:t>Katie Drew, Associate</a:t>
          </a:r>
          <a:endParaRPr lang="en-US" dirty="0"/>
        </a:p>
      </dgm:t>
    </dgm:pt>
    <dgm:pt modelId="{D515473F-174F-429A-B469-7B5C5736B8B9}" type="parTrans" cxnId="{57D88482-6419-4537-BD04-47868F1CA732}">
      <dgm:prSet/>
      <dgm:spPr/>
      <dgm:t>
        <a:bodyPr/>
        <a:lstStyle/>
        <a:p>
          <a:endParaRPr lang="en-US"/>
        </a:p>
      </dgm:t>
    </dgm:pt>
    <dgm:pt modelId="{A91E4239-674D-414D-8D0E-19D65A6FAD8D}" type="sibTrans" cxnId="{57D88482-6419-4537-BD04-47868F1CA732}">
      <dgm:prSet/>
      <dgm:spPr/>
      <dgm:t>
        <a:bodyPr/>
        <a:lstStyle/>
        <a:p>
          <a:endParaRPr lang="en-US"/>
        </a:p>
      </dgm:t>
    </dgm:pt>
    <dgm:pt modelId="{94996F81-BE7B-49F4-BCCC-43A934B11A47}">
      <dgm:prSet/>
      <dgm:spPr/>
      <dgm:t>
        <a:bodyPr/>
        <a:lstStyle/>
        <a:p>
          <a:r>
            <a:rPr lang="en-US" dirty="0" smtClean="0"/>
            <a:t>Betty </a:t>
          </a:r>
          <a:r>
            <a:rPr lang="en-US" dirty="0" smtClean="0"/>
            <a:t>Warner, </a:t>
          </a:r>
          <a:r>
            <a:rPr lang="en-US" dirty="0" smtClean="0"/>
            <a:t>Public Relations</a:t>
          </a:r>
          <a:endParaRPr lang="en-US" dirty="0"/>
        </a:p>
      </dgm:t>
    </dgm:pt>
    <dgm:pt modelId="{C7287551-06F7-435C-AD01-CCBBCD11BDD6}" type="parTrans" cxnId="{28853BDA-CF0F-4A2B-807E-C4D71640383F}">
      <dgm:prSet/>
      <dgm:spPr/>
      <dgm:t>
        <a:bodyPr/>
        <a:lstStyle/>
        <a:p>
          <a:endParaRPr lang="en-US"/>
        </a:p>
      </dgm:t>
    </dgm:pt>
    <dgm:pt modelId="{7CE609BF-4827-4CDE-B6B9-EE6634E1B704}" type="sibTrans" cxnId="{28853BDA-CF0F-4A2B-807E-C4D71640383F}">
      <dgm:prSet/>
      <dgm:spPr/>
      <dgm:t>
        <a:bodyPr/>
        <a:lstStyle/>
        <a:p>
          <a:endParaRPr lang="en-US"/>
        </a:p>
      </dgm:t>
    </dgm:pt>
    <dgm:pt modelId="{2F0D3E2E-3537-46B2-8077-943538F5BE12}">
      <dgm:prSet/>
      <dgm:spPr/>
      <dgm:t>
        <a:bodyPr/>
        <a:lstStyle/>
        <a:p>
          <a:r>
            <a:rPr lang="en-US" dirty="0" smtClean="0"/>
            <a:t>Bob Roberts</a:t>
          </a:r>
        </a:p>
        <a:p>
          <a:r>
            <a:rPr lang="en-US" dirty="0" smtClean="0"/>
            <a:t>Sales Chief</a:t>
          </a:r>
          <a:endParaRPr lang="en-US" dirty="0"/>
        </a:p>
      </dgm:t>
    </dgm:pt>
    <dgm:pt modelId="{A67B8228-0EEB-4D86-BBEF-BEBFB08058C9}" type="parTrans" cxnId="{BDD591A5-DB6D-4B02-B9B8-BA6C811C3078}">
      <dgm:prSet/>
      <dgm:spPr/>
      <dgm:t>
        <a:bodyPr/>
        <a:lstStyle/>
        <a:p>
          <a:endParaRPr lang="en-US"/>
        </a:p>
      </dgm:t>
    </dgm:pt>
    <dgm:pt modelId="{0FC6BD5B-B59D-4FB8-B443-06BC94AA127B}" type="sibTrans" cxnId="{BDD591A5-DB6D-4B02-B9B8-BA6C811C3078}">
      <dgm:prSet/>
      <dgm:spPr/>
      <dgm:t>
        <a:bodyPr/>
        <a:lstStyle/>
        <a:p>
          <a:endParaRPr lang="en-US"/>
        </a:p>
      </dgm:t>
    </dgm:pt>
    <dgm:pt modelId="{F386E13B-0C20-43CF-AA3D-D52829642BB1}" type="pres">
      <dgm:prSet presAssocID="{61988660-420D-431D-9548-7BD5977C147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696DDAE-6B83-4C0A-96DB-039AD54E5B1F}" type="pres">
      <dgm:prSet presAssocID="{69B8A16F-75A5-4C67-90E6-C874865F56F6}" presName="hierRoot1" presStyleCnt="0">
        <dgm:presLayoutVars>
          <dgm:hierBranch val="init"/>
        </dgm:presLayoutVars>
      </dgm:prSet>
      <dgm:spPr/>
    </dgm:pt>
    <dgm:pt modelId="{AB9E1FFE-A3ED-4444-8E34-987B37B2C94B}" type="pres">
      <dgm:prSet presAssocID="{69B8A16F-75A5-4C67-90E6-C874865F56F6}" presName="rootComposite1" presStyleCnt="0"/>
      <dgm:spPr/>
    </dgm:pt>
    <dgm:pt modelId="{AA3A2BDE-8843-4BFD-9CE5-4F87FF2EC59C}" type="pres">
      <dgm:prSet presAssocID="{69B8A16F-75A5-4C67-90E6-C874865F56F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AD9E05-C71A-452D-9835-C9A27CB2622A}" type="pres">
      <dgm:prSet presAssocID="{69B8A16F-75A5-4C67-90E6-C874865F56F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E2BC238-78AF-4FC5-94C0-5F628892EB01}" type="pres">
      <dgm:prSet presAssocID="{69B8A16F-75A5-4C67-90E6-C874865F56F6}" presName="hierChild2" presStyleCnt="0"/>
      <dgm:spPr/>
    </dgm:pt>
    <dgm:pt modelId="{37821B8E-F748-4BA9-8D19-C2064950E80D}" type="pres">
      <dgm:prSet presAssocID="{A67B8228-0EEB-4D86-BBEF-BEBFB08058C9}" presName="Name37" presStyleLbl="parChTrans1D2" presStyleIdx="0" presStyleCnt="4"/>
      <dgm:spPr/>
      <dgm:t>
        <a:bodyPr/>
        <a:lstStyle/>
        <a:p>
          <a:endParaRPr lang="en-US"/>
        </a:p>
      </dgm:t>
    </dgm:pt>
    <dgm:pt modelId="{7DDD41BC-56BF-4449-8CF5-A03814392B11}" type="pres">
      <dgm:prSet presAssocID="{2F0D3E2E-3537-46B2-8077-943538F5BE12}" presName="hierRoot2" presStyleCnt="0">
        <dgm:presLayoutVars>
          <dgm:hierBranch val="init"/>
        </dgm:presLayoutVars>
      </dgm:prSet>
      <dgm:spPr/>
    </dgm:pt>
    <dgm:pt modelId="{67D56E3E-93D9-42A5-8494-59932E06866F}" type="pres">
      <dgm:prSet presAssocID="{2F0D3E2E-3537-46B2-8077-943538F5BE12}" presName="rootComposite" presStyleCnt="0"/>
      <dgm:spPr/>
    </dgm:pt>
    <dgm:pt modelId="{167D23B8-D36C-4B28-A3D5-764A8955B296}" type="pres">
      <dgm:prSet presAssocID="{2F0D3E2E-3537-46B2-8077-943538F5BE12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6D38265-2138-43DE-B2E9-9E96FD861775}" type="pres">
      <dgm:prSet presAssocID="{2F0D3E2E-3537-46B2-8077-943538F5BE12}" presName="rootConnector" presStyleLbl="node2" presStyleIdx="0" presStyleCnt="4"/>
      <dgm:spPr/>
      <dgm:t>
        <a:bodyPr/>
        <a:lstStyle/>
        <a:p>
          <a:endParaRPr lang="en-US"/>
        </a:p>
      </dgm:t>
    </dgm:pt>
    <dgm:pt modelId="{97A78E72-CE15-4E85-B1C1-6351264EE42D}" type="pres">
      <dgm:prSet presAssocID="{2F0D3E2E-3537-46B2-8077-943538F5BE12}" presName="hierChild4" presStyleCnt="0"/>
      <dgm:spPr/>
    </dgm:pt>
    <dgm:pt modelId="{0F8DB6A0-AAC7-4330-8FDE-74ED5175BD61}" type="pres">
      <dgm:prSet presAssocID="{979323D3-E091-4DA1-89A4-B4A08BEFC138}" presName="Name37" presStyleLbl="parChTrans1D3" presStyleIdx="0" presStyleCnt="4"/>
      <dgm:spPr/>
      <dgm:t>
        <a:bodyPr/>
        <a:lstStyle/>
        <a:p>
          <a:endParaRPr lang="en-US"/>
        </a:p>
      </dgm:t>
    </dgm:pt>
    <dgm:pt modelId="{922F1B1F-5B81-4DA7-81C0-E82BF4A02437}" type="pres">
      <dgm:prSet presAssocID="{DB0259EE-B0E5-4E19-BBEF-B3D5B2728263}" presName="hierRoot2" presStyleCnt="0">
        <dgm:presLayoutVars>
          <dgm:hierBranch val="init"/>
        </dgm:presLayoutVars>
      </dgm:prSet>
      <dgm:spPr/>
    </dgm:pt>
    <dgm:pt modelId="{A43886F2-A09C-4AD0-AD59-E6F67F928229}" type="pres">
      <dgm:prSet presAssocID="{DB0259EE-B0E5-4E19-BBEF-B3D5B2728263}" presName="rootComposite" presStyleCnt="0"/>
      <dgm:spPr/>
    </dgm:pt>
    <dgm:pt modelId="{986353FB-441D-4215-B0FF-AE5D2519813D}" type="pres">
      <dgm:prSet presAssocID="{DB0259EE-B0E5-4E19-BBEF-B3D5B2728263}" presName="rootText" presStyleLbl="node3" presStyleIdx="0" presStyleCnt="4" custScaleX="1272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BEF24D7-6D09-40A6-9D27-30687CE41B52}" type="pres">
      <dgm:prSet presAssocID="{DB0259EE-B0E5-4E19-BBEF-B3D5B2728263}" presName="rootConnector" presStyleLbl="node3" presStyleIdx="0" presStyleCnt="4"/>
      <dgm:spPr/>
      <dgm:t>
        <a:bodyPr/>
        <a:lstStyle/>
        <a:p>
          <a:endParaRPr lang="en-US"/>
        </a:p>
      </dgm:t>
    </dgm:pt>
    <dgm:pt modelId="{86EBF7C0-C612-426D-8F4F-7C2479894B34}" type="pres">
      <dgm:prSet presAssocID="{DB0259EE-B0E5-4E19-BBEF-B3D5B2728263}" presName="hierChild4" presStyleCnt="0"/>
      <dgm:spPr/>
    </dgm:pt>
    <dgm:pt modelId="{6CAC8D04-D844-4D2F-8F0F-A22B6472DA7C}" type="pres">
      <dgm:prSet presAssocID="{621BD389-053F-4088-8CC4-8A8DF681AD9C}" presName="Name37" presStyleLbl="parChTrans1D4" presStyleIdx="0" presStyleCnt="3"/>
      <dgm:spPr/>
      <dgm:t>
        <a:bodyPr/>
        <a:lstStyle/>
        <a:p>
          <a:endParaRPr lang="en-US"/>
        </a:p>
      </dgm:t>
    </dgm:pt>
    <dgm:pt modelId="{54D62426-0484-4DF7-8D02-8F2E30E310DD}" type="pres">
      <dgm:prSet presAssocID="{001F983C-BE6D-487B-9EA9-915826FA3872}" presName="hierRoot2" presStyleCnt="0">
        <dgm:presLayoutVars>
          <dgm:hierBranch val="init"/>
        </dgm:presLayoutVars>
      </dgm:prSet>
      <dgm:spPr/>
    </dgm:pt>
    <dgm:pt modelId="{D42E30D7-4FEA-4364-95A7-F7C43A4CD295}" type="pres">
      <dgm:prSet presAssocID="{001F983C-BE6D-487B-9EA9-915826FA3872}" presName="rootComposite" presStyleCnt="0"/>
      <dgm:spPr/>
    </dgm:pt>
    <dgm:pt modelId="{A8B5C541-503F-461E-A466-439DCDFEAB11}" type="pres">
      <dgm:prSet presAssocID="{001F983C-BE6D-487B-9EA9-915826FA3872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C79DEE9-CC40-4772-B454-D506E128DFB0}" type="pres">
      <dgm:prSet presAssocID="{001F983C-BE6D-487B-9EA9-915826FA3872}" presName="rootConnector" presStyleLbl="node4" presStyleIdx="0" presStyleCnt="3"/>
      <dgm:spPr/>
      <dgm:t>
        <a:bodyPr/>
        <a:lstStyle/>
        <a:p>
          <a:endParaRPr lang="en-US"/>
        </a:p>
      </dgm:t>
    </dgm:pt>
    <dgm:pt modelId="{A1127E08-D3B5-4F01-BD47-853FDEDE332B}" type="pres">
      <dgm:prSet presAssocID="{001F983C-BE6D-487B-9EA9-915826FA3872}" presName="hierChild4" presStyleCnt="0"/>
      <dgm:spPr/>
    </dgm:pt>
    <dgm:pt modelId="{7D4F4E5C-BB03-4D95-AA20-55550E9DE1B6}" type="pres">
      <dgm:prSet presAssocID="{001F983C-BE6D-487B-9EA9-915826FA3872}" presName="hierChild5" presStyleCnt="0"/>
      <dgm:spPr/>
    </dgm:pt>
    <dgm:pt modelId="{8CD06EC7-9A3C-4CD9-A0CA-4C4D47F3FA32}" type="pres">
      <dgm:prSet presAssocID="{BCA6F476-0E13-43A6-B789-26DCD0BAA736}" presName="Name37" presStyleLbl="parChTrans1D4" presStyleIdx="1" presStyleCnt="3"/>
      <dgm:spPr/>
      <dgm:t>
        <a:bodyPr/>
        <a:lstStyle/>
        <a:p>
          <a:endParaRPr lang="en-US"/>
        </a:p>
      </dgm:t>
    </dgm:pt>
    <dgm:pt modelId="{125A8CB5-2971-4323-BD1B-78539CE18527}" type="pres">
      <dgm:prSet presAssocID="{0610D0CD-F177-4A67-9810-917B43098188}" presName="hierRoot2" presStyleCnt="0">
        <dgm:presLayoutVars>
          <dgm:hierBranch val="init"/>
        </dgm:presLayoutVars>
      </dgm:prSet>
      <dgm:spPr/>
    </dgm:pt>
    <dgm:pt modelId="{015F7C21-10FF-42B2-A19A-446CE5631863}" type="pres">
      <dgm:prSet presAssocID="{0610D0CD-F177-4A67-9810-917B43098188}" presName="rootComposite" presStyleCnt="0"/>
      <dgm:spPr/>
    </dgm:pt>
    <dgm:pt modelId="{BA9BC88B-F32D-4392-8E33-61F0E1841CA5}" type="pres">
      <dgm:prSet presAssocID="{0610D0CD-F177-4A67-9810-917B43098188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4A89351-D9DF-4E70-9E28-791EAF73FA4D}" type="pres">
      <dgm:prSet presAssocID="{0610D0CD-F177-4A67-9810-917B43098188}" presName="rootConnector" presStyleLbl="node4" presStyleIdx="1" presStyleCnt="3"/>
      <dgm:spPr/>
      <dgm:t>
        <a:bodyPr/>
        <a:lstStyle/>
        <a:p>
          <a:endParaRPr lang="en-US"/>
        </a:p>
      </dgm:t>
    </dgm:pt>
    <dgm:pt modelId="{AFA8AC60-582D-4B52-BE05-006F82DF4492}" type="pres">
      <dgm:prSet presAssocID="{0610D0CD-F177-4A67-9810-917B43098188}" presName="hierChild4" presStyleCnt="0"/>
      <dgm:spPr/>
    </dgm:pt>
    <dgm:pt modelId="{A25FC431-D839-451C-8FBB-9327541251FB}" type="pres">
      <dgm:prSet presAssocID="{0610D0CD-F177-4A67-9810-917B43098188}" presName="hierChild5" presStyleCnt="0"/>
      <dgm:spPr/>
    </dgm:pt>
    <dgm:pt modelId="{D2368646-6DEE-43DD-A43E-9A3F74109BF4}" type="pres">
      <dgm:prSet presAssocID="{7A815990-4E43-4BD6-A598-C31B3B1FB74E}" presName="Name37" presStyleLbl="parChTrans1D4" presStyleIdx="2" presStyleCnt="3"/>
      <dgm:spPr/>
      <dgm:t>
        <a:bodyPr/>
        <a:lstStyle/>
        <a:p>
          <a:endParaRPr lang="en-US"/>
        </a:p>
      </dgm:t>
    </dgm:pt>
    <dgm:pt modelId="{F14D8CDA-AC4A-4622-8FDC-6E060B107137}" type="pres">
      <dgm:prSet presAssocID="{30C5BDFF-8A75-4938-8118-C0609CCBCC5D}" presName="hierRoot2" presStyleCnt="0">
        <dgm:presLayoutVars>
          <dgm:hierBranch val="init"/>
        </dgm:presLayoutVars>
      </dgm:prSet>
      <dgm:spPr/>
    </dgm:pt>
    <dgm:pt modelId="{24528C1F-A428-48BA-B26A-83ED6AB41F1D}" type="pres">
      <dgm:prSet presAssocID="{30C5BDFF-8A75-4938-8118-C0609CCBCC5D}" presName="rootComposite" presStyleCnt="0"/>
      <dgm:spPr/>
    </dgm:pt>
    <dgm:pt modelId="{D12BF9BA-4A6B-48DC-BACE-1A05B4AFB370}" type="pres">
      <dgm:prSet presAssocID="{30C5BDFF-8A75-4938-8118-C0609CCBCC5D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C6076E-F569-42B5-B720-68F72BECC010}" type="pres">
      <dgm:prSet presAssocID="{30C5BDFF-8A75-4938-8118-C0609CCBCC5D}" presName="rootConnector" presStyleLbl="node4" presStyleIdx="2" presStyleCnt="3"/>
      <dgm:spPr/>
      <dgm:t>
        <a:bodyPr/>
        <a:lstStyle/>
        <a:p>
          <a:endParaRPr lang="en-US"/>
        </a:p>
      </dgm:t>
    </dgm:pt>
    <dgm:pt modelId="{CABD3F9E-CCF8-4D0A-AA90-8881D84000BE}" type="pres">
      <dgm:prSet presAssocID="{30C5BDFF-8A75-4938-8118-C0609CCBCC5D}" presName="hierChild4" presStyleCnt="0"/>
      <dgm:spPr/>
    </dgm:pt>
    <dgm:pt modelId="{A6C8D189-97A8-4FB1-ACB7-7753F0818B49}" type="pres">
      <dgm:prSet presAssocID="{30C5BDFF-8A75-4938-8118-C0609CCBCC5D}" presName="hierChild5" presStyleCnt="0"/>
      <dgm:spPr/>
    </dgm:pt>
    <dgm:pt modelId="{C5A977EE-CEE4-45F9-91B2-9EB79C83E068}" type="pres">
      <dgm:prSet presAssocID="{DB0259EE-B0E5-4E19-BBEF-B3D5B2728263}" presName="hierChild5" presStyleCnt="0"/>
      <dgm:spPr/>
    </dgm:pt>
    <dgm:pt modelId="{124FA2A0-4FCD-4EDD-BD4E-90AC540FABE3}" type="pres">
      <dgm:prSet presAssocID="{2F0D3E2E-3537-46B2-8077-943538F5BE12}" presName="hierChild5" presStyleCnt="0"/>
      <dgm:spPr/>
    </dgm:pt>
    <dgm:pt modelId="{A608DF55-7F37-4924-A739-DBD82802E898}" type="pres">
      <dgm:prSet presAssocID="{DD260109-30F8-4AFC-97A9-80CD607C554D}" presName="Name37" presStyleLbl="parChTrans1D2" presStyleIdx="1" presStyleCnt="4"/>
      <dgm:spPr/>
      <dgm:t>
        <a:bodyPr/>
        <a:lstStyle/>
        <a:p>
          <a:endParaRPr lang="en-US"/>
        </a:p>
      </dgm:t>
    </dgm:pt>
    <dgm:pt modelId="{00E4F838-659E-462E-A943-261A713617AA}" type="pres">
      <dgm:prSet presAssocID="{BC5FDC9C-27B4-4259-AE00-5CCA4090DAAF}" presName="hierRoot2" presStyleCnt="0">
        <dgm:presLayoutVars>
          <dgm:hierBranch val="init"/>
        </dgm:presLayoutVars>
      </dgm:prSet>
      <dgm:spPr/>
    </dgm:pt>
    <dgm:pt modelId="{2E611E2E-C58B-4C25-B4D0-3728CBF76AB4}" type="pres">
      <dgm:prSet presAssocID="{BC5FDC9C-27B4-4259-AE00-5CCA4090DAAF}" presName="rootComposite" presStyleCnt="0"/>
      <dgm:spPr/>
    </dgm:pt>
    <dgm:pt modelId="{0E8595A2-C0A1-46FF-B6AC-F5740C08BA66}" type="pres">
      <dgm:prSet presAssocID="{BC5FDC9C-27B4-4259-AE00-5CCA4090DAAF}" presName="rootText" presStyleLbl="node2" presStyleIdx="1" presStyleCnt="4" custScaleX="1186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9AF449-CA9F-48B7-9088-EAE4B50162F6}" type="pres">
      <dgm:prSet presAssocID="{BC5FDC9C-27B4-4259-AE00-5CCA4090DAAF}" presName="rootConnector" presStyleLbl="node2" presStyleIdx="1" presStyleCnt="4"/>
      <dgm:spPr/>
      <dgm:t>
        <a:bodyPr/>
        <a:lstStyle/>
        <a:p>
          <a:endParaRPr lang="en-US"/>
        </a:p>
      </dgm:t>
    </dgm:pt>
    <dgm:pt modelId="{D328C0B5-8D39-4721-8D22-7E637E6B73F4}" type="pres">
      <dgm:prSet presAssocID="{BC5FDC9C-27B4-4259-AE00-5CCA4090DAAF}" presName="hierChild4" presStyleCnt="0"/>
      <dgm:spPr/>
    </dgm:pt>
    <dgm:pt modelId="{F6892C49-6DE4-495C-B73E-46FE00E3F3D9}" type="pres">
      <dgm:prSet presAssocID="{99347A28-E095-4D26-B474-A363143C1346}" presName="Name37" presStyleLbl="parChTrans1D3" presStyleIdx="1" presStyleCnt="4"/>
      <dgm:spPr/>
      <dgm:t>
        <a:bodyPr/>
        <a:lstStyle/>
        <a:p>
          <a:endParaRPr lang="en-US"/>
        </a:p>
      </dgm:t>
    </dgm:pt>
    <dgm:pt modelId="{A711583C-EE96-4014-9F7F-645B198EAEC5}" type="pres">
      <dgm:prSet presAssocID="{BEE6D504-6C08-45F2-B71A-0D4EE6E8ECB9}" presName="hierRoot2" presStyleCnt="0">
        <dgm:presLayoutVars>
          <dgm:hierBranch val="init"/>
        </dgm:presLayoutVars>
      </dgm:prSet>
      <dgm:spPr/>
    </dgm:pt>
    <dgm:pt modelId="{9F2E80FC-F6E5-46B6-B136-9D3F3FB7AF0B}" type="pres">
      <dgm:prSet presAssocID="{BEE6D504-6C08-45F2-B71A-0D4EE6E8ECB9}" presName="rootComposite" presStyleCnt="0"/>
      <dgm:spPr/>
    </dgm:pt>
    <dgm:pt modelId="{C15D4459-07EA-474B-A4DC-964EE58B0C72}" type="pres">
      <dgm:prSet presAssocID="{BEE6D504-6C08-45F2-B71A-0D4EE6E8ECB9}" presName="rootText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BDEB33-FE62-4A8C-931F-FE18540911CF}" type="pres">
      <dgm:prSet presAssocID="{BEE6D504-6C08-45F2-B71A-0D4EE6E8ECB9}" presName="rootConnector" presStyleLbl="node3" presStyleIdx="1" presStyleCnt="4"/>
      <dgm:spPr/>
      <dgm:t>
        <a:bodyPr/>
        <a:lstStyle/>
        <a:p>
          <a:endParaRPr lang="en-US"/>
        </a:p>
      </dgm:t>
    </dgm:pt>
    <dgm:pt modelId="{18A499A6-108C-4EBF-B774-BB59254A56CF}" type="pres">
      <dgm:prSet presAssocID="{BEE6D504-6C08-45F2-B71A-0D4EE6E8ECB9}" presName="hierChild4" presStyleCnt="0"/>
      <dgm:spPr/>
    </dgm:pt>
    <dgm:pt modelId="{F560CD80-8C7B-4E33-96C9-82615EFC91EA}" type="pres">
      <dgm:prSet presAssocID="{BEE6D504-6C08-45F2-B71A-0D4EE6E8ECB9}" presName="hierChild5" presStyleCnt="0"/>
      <dgm:spPr/>
    </dgm:pt>
    <dgm:pt modelId="{D1B95FDE-131B-48E5-8F0C-FA8657ADDA95}" type="pres">
      <dgm:prSet presAssocID="{C43D37AC-1E08-4979-8CD5-A07ED10C4B65}" presName="Name37" presStyleLbl="parChTrans1D3" presStyleIdx="2" presStyleCnt="4"/>
      <dgm:spPr/>
      <dgm:t>
        <a:bodyPr/>
        <a:lstStyle/>
        <a:p>
          <a:endParaRPr lang="en-US"/>
        </a:p>
      </dgm:t>
    </dgm:pt>
    <dgm:pt modelId="{1E5E9039-1FA0-432A-AA9B-E0B3ECC0D148}" type="pres">
      <dgm:prSet presAssocID="{355D46AE-9E32-4CBD-88CB-8A089F0DF175}" presName="hierRoot2" presStyleCnt="0">
        <dgm:presLayoutVars>
          <dgm:hierBranch val="init"/>
        </dgm:presLayoutVars>
      </dgm:prSet>
      <dgm:spPr/>
    </dgm:pt>
    <dgm:pt modelId="{DF2607E3-C865-46EE-966D-7678BE3C5F94}" type="pres">
      <dgm:prSet presAssocID="{355D46AE-9E32-4CBD-88CB-8A089F0DF175}" presName="rootComposite" presStyleCnt="0"/>
      <dgm:spPr/>
    </dgm:pt>
    <dgm:pt modelId="{8C816252-5862-44B1-BF25-E360135803D5}" type="pres">
      <dgm:prSet presAssocID="{355D46AE-9E32-4CBD-88CB-8A089F0DF175}" presName="rootText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35F5C0-92DD-4B8A-B4E1-CC19AC87557A}" type="pres">
      <dgm:prSet presAssocID="{355D46AE-9E32-4CBD-88CB-8A089F0DF175}" presName="rootConnector" presStyleLbl="node3" presStyleIdx="2" presStyleCnt="4"/>
      <dgm:spPr/>
      <dgm:t>
        <a:bodyPr/>
        <a:lstStyle/>
        <a:p>
          <a:endParaRPr lang="en-US"/>
        </a:p>
      </dgm:t>
    </dgm:pt>
    <dgm:pt modelId="{1E8A3C11-F794-4E57-968A-B21493592995}" type="pres">
      <dgm:prSet presAssocID="{355D46AE-9E32-4CBD-88CB-8A089F0DF175}" presName="hierChild4" presStyleCnt="0"/>
      <dgm:spPr/>
    </dgm:pt>
    <dgm:pt modelId="{515C30FF-FE69-4F7F-BB2A-3E784E754B8E}" type="pres">
      <dgm:prSet presAssocID="{355D46AE-9E32-4CBD-88CB-8A089F0DF175}" presName="hierChild5" presStyleCnt="0"/>
      <dgm:spPr/>
    </dgm:pt>
    <dgm:pt modelId="{648B4D12-AA87-442C-AE1C-ED0896B31737}" type="pres">
      <dgm:prSet presAssocID="{BC5FDC9C-27B4-4259-AE00-5CCA4090DAAF}" presName="hierChild5" presStyleCnt="0"/>
      <dgm:spPr/>
    </dgm:pt>
    <dgm:pt modelId="{AB8F8296-CBF7-4AF3-8782-187B9D9FCABB}" type="pres">
      <dgm:prSet presAssocID="{90F9D4AE-ACDF-414D-946C-1C62EAF8B533}" presName="Name37" presStyleLbl="parChTrans1D2" presStyleIdx="2" presStyleCnt="4"/>
      <dgm:spPr/>
      <dgm:t>
        <a:bodyPr/>
        <a:lstStyle/>
        <a:p>
          <a:endParaRPr lang="en-US"/>
        </a:p>
      </dgm:t>
    </dgm:pt>
    <dgm:pt modelId="{5A243002-7528-4985-A19E-C077CFA29C60}" type="pres">
      <dgm:prSet presAssocID="{D8B4B120-E680-4FA6-A63C-2D98D646308F}" presName="hierRoot2" presStyleCnt="0">
        <dgm:presLayoutVars>
          <dgm:hierBranch/>
        </dgm:presLayoutVars>
      </dgm:prSet>
      <dgm:spPr/>
    </dgm:pt>
    <dgm:pt modelId="{CEC00DB5-44C2-4FD2-AEFA-F40BCC1A3980}" type="pres">
      <dgm:prSet presAssocID="{D8B4B120-E680-4FA6-A63C-2D98D646308F}" presName="rootComposite" presStyleCnt="0"/>
      <dgm:spPr/>
    </dgm:pt>
    <dgm:pt modelId="{753EA32C-C3C6-48FB-B6C0-056B1E0FD121}" type="pres">
      <dgm:prSet presAssocID="{D8B4B120-E680-4FA6-A63C-2D98D646308F}" presName="rootText" presStyleLbl="node2" presStyleIdx="2" presStyleCnt="4" custScaleX="1238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BBAE81-32C7-42EB-80C9-29409FB7CEC7}" type="pres">
      <dgm:prSet presAssocID="{D8B4B120-E680-4FA6-A63C-2D98D646308F}" presName="rootConnector" presStyleLbl="node2" presStyleIdx="2" presStyleCnt="4"/>
      <dgm:spPr/>
      <dgm:t>
        <a:bodyPr/>
        <a:lstStyle/>
        <a:p>
          <a:endParaRPr lang="en-US"/>
        </a:p>
      </dgm:t>
    </dgm:pt>
    <dgm:pt modelId="{AE101B01-A71D-4610-9E8D-73FF68060A8C}" type="pres">
      <dgm:prSet presAssocID="{D8B4B120-E680-4FA6-A63C-2D98D646308F}" presName="hierChild4" presStyleCnt="0"/>
      <dgm:spPr/>
    </dgm:pt>
    <dgm:pt modelId="{B75C7F56-0532-4AC3-A4ED-4AD1B2BDB1DC}" type="pres">
      <dgm:prSet presAssocID="{D515473F-174F-429A-B469-7B5C5736B8B9}" presName="Name35" presStyleLbl="parChTrans1D3" presStyleIdx="3" presStyleCnt="4"/>
      <dgm:spPr/>
      <dgm:t>
        <a:bodyPr/>
        <a:lstStyle/>
        <a:p>
          <a:endParaRPr lang="en-US"/>
        </a:p>
      </dgm:t>
    </dgm:pt>
    <dgm:pt modelId="{BE0AF7AF-BC83-4A37-949A-39C9D9CB4D09}" type="pres">
      <dgm:prSet presAssocID="{81CFDF48-59DC-4A3E-9BC1-A20A7B19056B}" presName="hierRoot2" presStyleCnt="0">
        <dgm:presLayoutVars>
          <dgm:hierBranch val="init"/>
        </dgm:presLayoutVars>
      </dgm:prSet>
      <dgm:spPr/>
    </dgm:pt>
    <dgm:pt modelId="{48CC0FA4-ECF2-42F6-9E31-21B27CBE0038}" type="pres">
      <dgm:prSet presAssocID="{81CFDF48-59DC-4A3E-9BC1-A20A7B19056B}" presName="rootComposite" presStyleCnt="0"/>
      <dgm:spPr/>
    </dgm:pt>
    <dgm:pt modelId="{84E9A713-2F1D-41D5-BEAF-FE0DC9B2A114}" type="pres">
      <dgm:prSet presAssocID="{81CFDF48-59DC-4A3E-9BC1-A20A7B19056B}" presName="rootText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A978334-78F0-4187-962C-321BA2197888}" type="pres">
      <dgm:prSet presAssocID="{81CFDF48-59DC-4A3E-9BC1-A20A7B19056B}" presName="rootConnector" presStyleLbl="node3" presStyleIdx="3" presStyleCnt="4"/>
      <dgm:spPr/>
      <dgm:t>
        <a:bodyPr/>
        <a:lstStyle/>
        <a:p>
          <a:endParaRPr lang="en-US"/>
        </a:p>
      </dgm:t>
    </dgm:pt>
    <dgm:pt modelId="{D9AFB210-2832-409C-84A9-25400DACDA09}" type="pres">
      <dgm:prSet presAssocID="{81CFDF48-59DC-4A3E-9BC1-A20A7B19056B}" presName="hierChild4" presStyleCnt="0"/>
      <dgm:spPr/>
    </dgm:pt>
    <dgm:pt modelId="{0968F4CF-3C36-4BBA-91DB-D4A7C221A3A3}" type="pres">
      <dgm:prSet presAssocID="{81CFDF48-59DC-4A3E-9BC1-A20A7B19056B}" presName="hierChild5" presStyleCnt="0"/>
      <dgm:spPr/>
    </dgm:pt>
    <dgm:pt modelId="{285E1C01-E754-48AD-8A36-F09BBDCB3005}" type="pres">
      <dgm:prSet presAssocID="{D8B4B120-E680-4FA6-A63C-2D98D646308F}" presName="hierChild5" presStyleCnt="0"/>
      <dgm:spPr/>
    </dgm:pt>
    <dgm:pt modelId="{1AA6FF24-2516-4AE6-AA2F-C2C5C0504A66}" type="pres">
      <dgm:prSet presAssocID="{C7287551-06F7-435C-AD01-CCBBCD11BDD6}" presName="Name37" presStyleLbl="parChTrans1D2" presStyleIdx="3" presStyleCnt="4"/>
      <dgm:spPr/>
      <dgm:t>
        <a:bodyPr/>
        <a:lstStyle/>
        <a:p>
          <a:endParaRPr lang="en-US"/>
        </a:p>
      </dgm:t>
    </dgm:pt>
    <dgm:pt modelId="{D41B9A60-ABB3-49D4-94DE-A36065A8F8FD}" type="pres">
      <dgm:prSet presAssocID="{94996F81-BE7B-49F4-BCCC-43A934B11A47}" presName="hierRoot2" presStyleCnt="0">
        <dgm:presLayoutVars>
          <dgm:hierBranch val="init"/>
        </dgm:presLayoutVars>
      </dgm:prSet>
      <dgm:spPr/>
    </dgm:pt>
    <dgm:pt modelId="{E3D76F4E-962B-40B7-A6C8-B1832621FE1B}" type="pres">
      <dgm:prSet presAssocID="{94996F81-BE7B-49F4-BCCC-43A934B11A47}" presName="rootComposite" presStyleCnt="0"/>
      <dgm:spPr/>
    </dgm:pt>
    <dgm:pt modelId="{5F54C6F3-01E7-47D5-AE63-52A73E0187BE}" type="pres">
      <dgm:prSet presAssocID="{94996F81-BE7B-49F4-BCCC-43A934B11A47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ABBA2DC-F46B-4AC0-9A82-87F902EF2E70}" type="pres">
      <dgm:prSet presAssocID="{94996F81-BE7B-49F4-BCCC-43A934B11A47}" presName="rootConnector" presStyleLbl="node2" presStyleIdx="3" presStyleCnt="4"/>
      <dgm:spPr/>
      <dgm:t>
        <a:bodyPr/>
        <a:lstStyle/>
        <a:p>
          <a:endParaRPr lang="en-US"/>
        </a:p>
      </dgm:t>
    </dgm:pt>
    <dgm:pt modelId="{F98912C3-AD85-4BEE-9F0C-262F8C1C2D2C}" type="pres">
      <dgm:prSet presAssocID="{94996F81-BE7B-49F4-BCCC-43A934B11A47}" presName="hierChild4" presStyleCnt="0"/>
      <dgm:spPr/>
    </dgm:pt>
    <dgm:pt modelId="{A78202DC-C724-4ACA-A15A-65A03FF15846}" type="pres">
      <dgm:prSet presAssocID="{94996F81-BE7B-49F4-BCCC-43A934B11A47}" presName="hierChild5" presStyleCnt="0"/>
      <dgm:spPr/>
    </dgm:pt>
    <dgm:pt modelId="{6293D2B5-3FF0-4B13-BAED-2281BA83F59C}" type="pres">
      <dgm:prSet presAssocID="{69B8A16F-75A5-4C67-90E6-C874865F56F6}" presName="hierChild3" presStyleCnt="0"/>
      <dgm:spPr/>
    </dgm:pt>
  </dgm:ptLst>
  <dgm:cxnLst>
    <dgm:cxn modelId="{28853BDA-CF0F-4A2B-807E-C4D71640383F}" srcId="{69B8A16F-75A5-4C67-90E6-C874865F56F6}" destId="{94996F81-BE7B-49F4-BCCC-43A934B11A47}" srcOrd="3" destOrd="0" parTransId="{C7287551-06F7-435C-AD01-CCBBCD11BDD6}" sibTransId="{7CE609BF-4827-4CDE-B6B9-EE6634E1B704}"/>
    <dgm:cxn modelId="{8AA77E7F-4316-4916-A771-2FFEEA18923B}" type="presOf" srcId="{0610D0CD-F177-4A67-9810-917B43098188}" destId="{BA9BC88B-F32D-4392-8E33-61F0E1841CA5}" srcOrd="0" destOrd="0" presId="urn:microsoft.com/office/officeart/2005/8/layout/orgChart1"/>
    <dgm:cxn modelId="{952F51D7-0279-4850-BE0C-D318D8F8BC6C}" type="presOf" srcId="{979323D3-E091-4DA1-89A4-B4A08BEFC138}" destId="{0F8DB6A0-AAC7-4330-8FDE-74ED5175BD61}" srcOrd="0" destOrd="0" presId="urn:microsoft.com/office/officeart/2005/8/layout/orgChart1"/>
    <dgm:cxn modelId="{00B0D9E9-17E2-4AD2-BCF8-10C26167CAAC}" type="presOf" srcId="{355D46AE-9E32-4CBD-88CB-8A089F0DF175}" destId="{8C816252-5862-44B1-BF25-E360135803D5}" srcOrd="0" destOrd="0" presId="urn:microsoft.com/office/officeart/2005/8/layout/orgChart1"/>
    <dgm:cxn modelId="{9C0F1888-4B04-481F-A69E-8933D6C95446}" srcId="{BC5FDC9C-27B4-4259-AE00-5CCA4090DAAF}" destId="{355D46AE-9E32-4CBD-88CB-8A089F0DF175}" srcOrd="1" destOrd="0" parTransId="{C43D37AC-1E08-4979-8CD5-A07ED10C4B65}" sibTransId="{73EFBA54-2CBE-46B9-B4C6-B780C2F16DEE}"/>
    <dgm:cxn modelId="{A9685FC7-4FD3-409C-905F-94561D590AE4}" type="presOf" srcId="{D8B4B120-E680-4FA6-A63C-2D98D646308F}" destId="{753EA32C-C3C6-48FB-B6C0-056B1E0FD121}" srcOrd="0" destOrd="0" presId="urn:microsoft.com/office/officeart/2005/8/layout/orgChart1"/>
    <dgm:cxn modelId="{A66AC56D-C05C-4A32-A5F4-451BE5A7CC7F}" type="presOf" srcId="{81CFDF48-59DC-4A3E-9BC1-A20A7B19056B}" destId="{7A978334-78F0-4187-962C-321BA2197888}" srcOrd="1" destOrd="0" presId="urn:microsoft.com/office/officeart/2005/8/layout/orgChart1"/>
    <dgm:cxn modelId="{13CC59E7-BF91-42B7-8E2A-CD7612764620}" type="presOf" srcId="{C43D37AC-1E08-4979-8CD5-A07ED10C4B65}" destId="{D1B95FDE-131B-48E5-8F0C-FA8657ADDA95}" srcOrd="0" destOrd="0" presId="urn:microsoft.com/office/officeart/2005/8/layout/orgChart1"/>
    <dgm:cxn modelId="{C1DD0016-5082-4DA0-B7C7-D4380D5BA477}" type="presOf" srcId="{BEE6D504-6C08-45F2-B71A-0D4EE6E8ECB9}" destId="{C15D4459-07EA-474B-A4DC-964EE58B0C72}" srcOrd="0" destOrd="0" presId="urn:microsoft.com/office/officeart/2005/8/layout/orgChart1"/>
    <dgm:cxn modelId="{B1505EB4-953F-4CC8-8101-44E3D5D49DA7}" type="presOf" srcId="{BC5FDC9C-27B4-4259-AE00-5CCA4090DAAF}" destId="{F89AF449-CA9F-48B7-9088-EAE4B50162F6}" srcOrd="1" destOrd="0" presId="urn:microsoft.com/office/officeart/2005/8/layout/orgChart1"/>
    <dgm:cxn modelId="{66177AC2-2336-459B-BD92-5E1BD07C9E80}" type="presOf" srcId="{BEE6D504-6C08-45F2-B71A-0D4EE6E8ECB9}" destId="{DCBDEB33-FE62-4A8C-931F-FE18540911CF}" srcOrd="1" destOrd="0" presId="urn:microsoft.com/office/officeart/2005/8/layout/orgChart1"/>
    <dgm:cxn modelId="{B3D7ED71-92ED-4443-9DAE-B00ED7FE2ACF}" srcId="{61988660-420D-431D-9548-7BD5977C1475}" destId="{69B8A16F-75A5-4C67-90E6-C874865F56F6}" srcOrd="0" destOrd="0" parTransId="{0B383F07-E267-45B2-A4D0-56BB8E8953A0}" sibTransId="{4D32EEB8-94BE-4912-A065-F572B9E458B6}"/>
    <dgm:cxn modelId="{278E6576-5DD5-4A98-95A9-D4CE34CC94AA}" type="presOf" srcId="{DB0259EE-B0E5-4E19-BBEF-B3D5B2728263}" destId="{4BEF24D7-6D09-40A6-9D27-30687CE41B52}" srcOrd="1" destOrd="0" presId="urn:microsoft.com/office/officeart/2005/8/layout/orgChart1"/>
    <dgm:cxn modelId="{8C8FD080-341D-4197-96A6-FF08E944DC8F}" type="presOf" srcId="{D8B4B120-E680-4FA6-A63C-2D98D646308F}" destId="{A9BBAE81-32C7-42EB-80C9-29409FB7CEC7}" srcOrd="1" destOrd="0" presId="urn:microsoft.com/office/officeart/2005/8/layout/orgChart1"/>
    <dgm:cxn modelId="{BB9459B0-A19E-4CEA-AA03-4F8D7781FC00}" type="presOf" srcId="{355D46AE-9E32-4CBD-88CB-8A089F0DF175}" destId="{E735F5C0-92DD-4B8A-B4E1-CC19AC87557A}" srcOrd="1" destOrd="0" presId="urn:microsoft.com/office/officeart/2005/8/layout/orgChart1"/>
    <dgm:cxn modelId="{139177FD-194E-4615-98A3-3A4BEEFB962D}" srcId="{2F0D3E2E-3537-46B2-8077-943538F5BE12}" destId="{DB0259EE-B0E5-4E19-BBEF-B3D5B2728263}" srcOrd="0" destOrd="0" parTransId="{979323D3-E091-4DA1-89A4-B4A08BEFC138}" sibTransId="{DDE15720-531D-48B9-8855-7B6E767E9347}"/>
    <dgm:cxn modelId="{071C6592-3B7F-4041-987C-07F3CCD41FCE}" type="presOf" srcId="{69B8A16F-75A5-4C67-90E6-C874865F56F6}" destId="{AA3A2BDE-8843-4BFD-9CE5-4F87FF2EC59C}" srcOrd="0" destOrd="0" presId="urn:microsoft.com/office/officeart/2005/8/layout/orgChart1"/>
    <dgm:cxn modelId="{FD21DA53-C951-45F2-B9B8-F7ACC0B53F18}" type="presOf" srcId="{BCA6F476-0E13-43A6-B789-26DCD0BAA736}" destId="{8CD06EC7-9A3C-4CD9-A0CA-4C4D47F3FA32}" srcOrd="0" destOrd="0" presId="urn:microsoft.com/office/officeart/2005/8/layout/orgChart1"/>
    <dgm:cxn modelId="{EB93F087-ACB2-4729-820C-8935BC227BDC}" srcId="{69B8A16F-75A5-4C67-90E6-C874865F56F6}" destId="{D8B4B120-E680-4FA6-A63C-2D98D646308F}" srcOrd="2" destOrd="0" parTransId="{90F9D4AE-ACDF-414D-946C-1C62EAF8B533}" sibTransId="{04FD054F-F1EE-469A-A5AB-FCE661EBBD2A}"/>
    <dgm:cxn modelId="{FFFCBA2F-5A82-49BC-A106-5D814274EB85}" type="presOf" srcId="{94996F81-BE7B-49F4-BCCC-43A934B11A47}" destId="{5F54C6F3-01E7-47D5-AE63-52A73E0187BE}" srcOrd="0" destOrd="0" presId="urn:microsoft.com/office/officeart/2005/8/layout/orgChart1"/>
    <dgm:cxn modelId="{57D88482-6419-4537-BD04-47868F1CA732}" srcId="{D8B4B120-E680-4FA6-A63C-2D98D646308F}" destId="{81CFDF48-59DC-4A3E-9BC1-A20A7B19056B}" srcOrd="0" destOrd="0" parTransId="{D515473F-174F-429A-B469-7B5C5736B8B9}" sibTransId="{A91E4239-674D-414D-8D0E-19D65A6FAD8D}"/>
    <dgm:cxn modelId="{ED504798-9DE9-4700-9E76-5543C6593B14}" type="presOf" srcId="{30C5BDFF-8A75-4938-8118-C0609CCBCC5D}" destId="{D12BF9BA-4A6B-48DC-BACE-1A05B4AFB370}" srcOrd="0" destOrd="0" presId="urn:microsoft.com/office/officeart/2005/8/layout/orgChart1"/>
    <dgm:cxn modelId="{B66E990C-3C60-491A-AC12-388B1E917A89}" type="presOf" srcId="{001F983C-BE6D-487B-9EA9-915826FA3872}" destId="{A8B5C541-503F-461E-A466-439DCDFEAB11}" srcOrd="0" destOrd="0" presId="urn:microsoft.com/office/officeart/2005/8/layout/orgChart1"/>
    <dgm:cxn modelId="{C1BC6CE8-0DA5-44C6-B2FE-AEEF84DAF344}" srcId="{BC5FDC9C-27B4-4259-AE00-5CCA4090DAAF}" destId="{BEE6D504-6C08-45F2-B71A-0D4EE6E8ECB9}" srcOrd="0" destOrd="0" parTransId="{99347A28-E095-4D26-B474-A363143C1346}" sibTransId="{8BCF571C-0508-4648-98A6-98C75A6D6C3B}"/>
    <dgm:cxn modelId="{A05741D4-A75C-4712-AFBC-ED8001B2CCE5}" type="presOf" srcId="{BC5FDC9C-27B4-4259-AE00-5CCA4090DAAF}" destId="{0E8595A2-C0A1-46FF-B6AC-F5740C08BA66}" srcOrd="0" destOrd="0" presId="urn:microsoft.com/office/officeart/2005/8/layout/orgChart1"/>
    <dgm:cxn modelId="{BDD591A5-DB6D-4B02-B9B8-BA6C811C3078}" srcId="{69B8A16F-75A5-4C67-90E6-C874865F56F6}" destId="{2F0D3E2E-3537-46B2-8077-943538F5BE12}" srcOrd="0" destOrd="0" parTransId="{A67B8228-0EEB-4D86-BBEF-BEBFB08058C9}" sibTransId="{0FC6BD5B-B59D-4FB8-B443-06BC94AA127B}"/>
    <dgm:cxn modelId="{037C427B-5757-43A1-8C49-8E5FE4752662}" type="presOf" srcId="{69B8A16F-75A5-4C67-90E6-C874865F56F6}" destId="{71AD9E05-C71A-452D-9835-C9A27CB2622A}" srcOrd="1" destOrd="0" presId="urn:microsoft.com/office/officeart/2005/8/layout/orgChart1"/>
    <dgm:cxn modelId="{E7A30D6D-EE8C-4E6F-9C93-D0C538240D69}" srcId="{69B8A16F-75A5-4C67-90E6-C874865F56F6}" destId="{BC5FDC9C-27B4-4259-AE00-5CCA4090DAAF}" srcOrd="1" destOrd="0" parTransId="{DD260109-30F8-4AFC-97A9-80CD607C554D}" sibTransId="{1BA48796-146A-47BB-A973-657DA0098577}"/>
    <dgm:cxn modelId="{F9B1AB70-31D4-4135-BBF8-B4F045A0F4D2}" type="presOf" srcId="{0610D0CD-F177-4A67-9810-917B43098188}" destId="{94A89351-D9DF-4E70-9E28-791EAF73FA4D}" srcOrd="1" destOrd="0" presId="urn:microsoft.com/office/officeart/2005/8/layout/orgChart1"/>
    <dgm:cxn modelId="{7AAB4D46-0EA2-4121-8FF1-CC5B930177BC}" srcId="{DB0259EE-B0E5-4E19-BBEF-B3D5B2728263}" destId="{0610D0CD-F177-4A67-9810-917B43098188}" srcOrd="1" destOrd="0" parTransId="{BCA6F476-0E13-43A6-B789-26DCD0BAA736}" sibTransId="{9A508963-D223-4BA6-BD23-10D497ADDFE3}"/>
    <dgm:cxn modelId="{316E3D93-044E-48BF-BF4A-B6197E3E8903}" type="presOf" srcId="{2F0D3E2E-3537-46B2-8077-943538F5BE12}" destId="{16D38265-2138-43DE-B2E9-9E96FD861775}" srcOrd="1" destOrd="0" presId="urn:microsoft.com/office/officeart/2005/8/layout/orgChart1"/>
    <dgm:cxn modelId="{730FF75F-5922-4A46-8F78-6EB7F168D762}" type="presOf" srcId="{81CFDF48-59DC-4A3E-9BC1-A20A7B19056B}" destId="{84E9A713-2F1D-41D5-BEAF-FE0DC9B2A114}" srcOrd="0" destOrd="0" presId="urn:microsoft.com/office/officeart/2005/8/layout/orgChart1"/>
    <dgm:cxn modelId="{625D0B67-5224-46BF-8338-E39081D15421}" type="presOf" srcId="{DD260109-30F8-4AFC-97A9-80CD607C554D}" destId="{A608DF55-7F37-4924-A739-DBD82802E898}" srcOrd="0" destOrd="0" presId="urn:microsoft.com/office/officeart/2005/8/layout/orgChart1"/>
    <dgm:cxn modelId="{FC19B043-75A8-4B6A-AC49-544CA6668CD2}" srcId="{DB0259EE-B0E5-4E19-BBEF-B3D5B2728263}" destId="{001F983C-BE6D-487B-9EA9-915826FA3872}" srcOrd="0" destOrd="0" parTransId="{621BD389-053F-4088-8CC4-8A8DF681AD9C}" sibTransId="{83ECCB29-B169-4CF5-8626-5480B2C4A1A1}"/>
    <dgm:cxn modelId="{A250BC53-D453-48D2-8A0C-6B6D14221597}" type="presOf" srcId="{94996F81-BE7B-49F4-BCCC-43A934B11A47}" destId="{2ABBA2DC-F46B-4AC0-9A82-87F902EF2E70}" srcOrd="1" destOrd="0" presId="urn:microsoft.com/office/officeart/2005/8/layout/orgChart1"/>
    <dgm:cxn modelId="{2815DCD7-AEA4-479E-9E6B-966F060D565B}" type="presOf" srcId="{7A815990-4E43-4BD6-A598-C31B3B1FB74E}" destId="{D2368646-6DEE-43DD-A43E-9A3F74109BF4}" srcOrd="0" destOrd="0" presId="urn:microsoft.com/office/officeart/2005/8/layout/orgChart1"/>
    <dgm:cxn modelId="{F72C9573-A12B-4256-85D4-FFCE879B9F7C}" type="presOf" srcId="{90F9D4AE-ACDF-414D-946C-1C62EAF8B533}" destId="{AB8F8296-CBF7-4AF3-8782-187B9D9FCABB}" srcOrd="0" destOrd="0" presId="urn:microsoft.com/office/officeart/2005/8/layout/orgChart1"/>
    <dgm:cxn modelId="{A566DD22-84FB-4C51-8302-18324720D9D6}" type="presOf" srcId="{99347A28-E095-4D26-B474-A363143C1346}" destId="{F6892C49-6DE4-495C-B73E-46FE00E3F3D9}" srcOrd="0" destOrd="0" presId="urn:microsoft.com/office/officeart/2005/8/layout/orgChart1"/>
    <dgm:cxn modelId="{20B56049-F7C8-47FF-9F96-7C37EE5EE48C}" type="presOf" srcId="{DB0259EE-B0E5-4E19-BBEF-B3D5B2728263}" destId="{986353FB-441D-4215-B0FF-AE5D2519813D}" srcOrd="0" destOrd="0" presId="urn:microsoft.com/office/officeart/2005/8/layout/orgChart1"/>
    <dgm:cxn modelId="{6BFA992C-1E2E-4285-8CB0-A5E6551B2168}" type="presOf" srcId="{001F983C-BE6D-487B-9EA9-915826FA3872}" destId="{4C79DEE9-CC40-4772-B454-D506E128DFB0}" srcOrd="1" destOrd="0" presId="urn:microsoft.com/office/officeart/2005/8/layout/orgChart1"/>
    <dgm:cxn modelId="{4B31B085-FD6C-49CA-BC8C-61DFCCDAD218}" type="presOf" srcId="{61988660-420D-431D-9548-7BD5977C1475}" destId="{F386E13B-0C20-43CF-AA3D-D52829642BB1}" srcOrd="0" destOrd="0" presId="urn:microsoft.com/office/officeart/2005/8/layout/orgChart1"/>
    <dgm:cxn modelId="{F21361A0-47C3-407E-8BBE-187CA6CB20D9}" type="presOf" srcId="{30C5BDFF-8A75-4938-8118-C0609CCBCC5D}" destId="{E5C6076E-F569-42B5-B720-68F72BECC010}" srcOrd="1" destOrd="0" presId="urn:microsoft.com/office/officeart/2005/8/layout/orgChart1"/>
    <dgm:cxn modelId="{4498A3B8-9986-45D2-B70D-F0B90E5C3147}" type="presOf" srcId="{C7287551-06F7-435C-AD01-CCBBCD11BDD6}" destId="{1AA6FF24-2516-4AE6-AA2F-C2C5C0504A66}" srcOrd="0" destOrd="0" presId="urn:microsoft.com/office/officeart/2005/8/layout/orgChart1"/>
    <dgm:cxn modelId="{5CF51168-1164-43E8-B249-8A1B284F6F4D}" type="presOf" srcId="{2F0D3E2E-3537-46B2-8077-943538F5BE12}" destId="{167D23B8-D36C-4B28-A3D5-764A8955B296}" srcOrd="0" destOrd="0" presId="urn:microsoft.com/office/officeart/2005/8/layout/orgChart1"/>
    <dgm:cxn modelId="{642F82EA-8F3A-41D7-B588-A9AF5E7AD862}" type="presOf" srcId="{621BD389-053F-4088-8CC4-8A8DF681AD9C}" destId="{6CAC8D04-D844-4D2F-8F0F-A22B6472DA7C}" srcOrd="0" destOrd="0" presId="urn:microsoft.com/office/officeart/2005/8/layout/orgChart1"/>
    <dgm:cxn modelId="{E5BCDA3C-09F7-420B-9934-1F88930B4F1A}" srcId="{DB0259EE-B0E5-4E19-BBEF-B3D5B2728263}" destId="{30C5BDFF-8A75-4938-8118-C0609CCBCC5D}" srcOrd="2" destOrd="0" parTransId="{7A815990-4E43-4BD6-A598-C31B3B1FB74E}" sibTransId="{380C4159-64C4-4D7F-8D90-46B864D4EE42}"/>
    <dgm:cxn modelId="{F8F6A24D-B04A-4A43-B8DA-FD9D104A8338}" type="presOf" srcId="{A67B8228-0EEB-4D86-BBEF-BEBFB08058C9}" destId="{37821B8E-F748-4BA9-8D19-C2064950E80D}" srcOrd="0" destOrd="0" presId="urn:microsoft.com/office/officeart/2005/8/layout/orgChart1"/>
    <dgm:cxn modelId="{62126E87-4CAF-4DCB-A401-387545B75416}" type="presOf" srcId="{D515473F-174F-429A-B469-7B5C5736B8B9}" destId="{B75C7F56-0532-4AC3-A4ED-4AD1B2BDB1DC}" srcOrd="0" destOrd="0" presId="urn:microsoft.com/office/officeart/2005/8/layout/orgChart1"/>
    <dgm:cxn modelId="{0154A31A-306E-42BB-883E-F932A97F1DAE}" type="presParOf" srcId="{F386E13B-0C20-43CF-AA3D-D52829642BB1}" destId="{2696DDAE-6B83-4C0A-96DB-039AD54E5B1F}" srcOrd="0" destOrd="0" presId="urn:microsoft.com/office/officeart/2005/8/layout/orgChart1"/>
    <dgm:cxn modelId="{F36CC90A-5ED6-4EBD-A94C-D9479B85B6C3}" type="presParOf" srcId="{2696DDAE-6B83-4C0A-96DB-039AD54E5B1F}" destId="{AB9E1FFE-A3ED-4444-8E34-987B37B2C94B}" srcOrd="0" destOrd="0" presId="urn:microsoft.com/office/officeart/2005/8/layout/orgChart1"/>
    <dgm:cxn modelId="{4F54800D-3C44-4A8E-B51E-238560C6658E}" type="presParOf" srcId="{AB9E1FFE-A3ED-4444-8E34-987B37B2C94B}" destId="{AA3A2BDE-8843-4BFD-9CE5-4F87FF2EC59C}" srcOrd="0" destOrd="0" presId="urn:microsoft.com/office/officeart/2005/8/layout/orgChart1"/>
    <dgm:cxn modelId="{F2D58B2B-7E44-468A-B3E1-57DCB17FE9B7}" type="presParOf" srcId="{AB9E1FFE-A3ED-4444-8E34-987B37B2C94B}" destId="{71AD9E05-C71A-452D-9835-C9A27CB2622A}" srcOrd="1" destOrd="0" presId="urn:microsoft.com/office/officeart/2005/8/layout/orgChart1"/>
    <dgm:cxn modelId="{096214AA-76C7-42A4-BB2E-C7061B419782}" type="presParOf" srcId="{2696DDAE-6B83-4C0A-96DB-039AD54E5B1F}" destId="{9E2BC238-78AF-4FC5-94C0-5F628892EB01}" srcOrd="1" destOrd="0" presId="urn:microsoft.com/office/officeart/2005/8/layout/orgChart1"/>
    <dgm:cxn modelId="{18BAD87C-3202-41B0-8D9B-8DDDB3871FD7}" type="presParOf" srcId="{9E2BC238-78AF-4FC5-94C0-5F628892EB01}" destId="{37821B8E-F748-4BA9-8D19-C2064950E80D}" srcOrd="0" destOrd="0" presId="urn:microsoft.com/office/officeart/2005/8/layout/orgChart1"/>
    <dgm:cxn modelId="{F49077C8-F408-4408-B7BA-6ECD2A7BF588}" type="presParOf" srcId="{9E2BC238-78AF-4FC5-94C0-5F628892EB01}" destId="{7DDD41BC-56BF-4449-8CF5-A03814392B11}" srcOrd="1" destOrd="0" presId="urn:microsoft.com/office/officeart/2005/8/layout/orgChart1"/>
    <dgm:cxn modelId="{C9D449E0-3269-4C8D-BE98-2F282A82C056}" type="presParOf" srcId="{7DDD41BC-56BF-4449-8CF5-A03814392B11}" destId="{67D56E3E-93D9-42A5-8494-59932E06866F}" srcOrd="0" destOrd="0" presId="urn:microsoft.com/office/officeart/2005/8/layout/orgChart1"/>
    <dgm:cxn modelId="{56D97C40-1193-41F3-A37F-3ECF8549F1C3}" type="presParOf" srcId="{67D56E3E-93D9-42A5-8494-59932E06866F}" destId="{167D23B8-D36C-4B28-A3D5-764A8955B296}" srcOrd="0" destOrd="0" presId="urn:microsoft.com/office/officeart/2005/8/layout/orgChart1"/>
    <dgm:cxn modelId="{54D16A64-B7A4-4DC5-8295-43571C5E1973}" type="presParOf" srcId="{67D56E3E-93D9-42A5-8494-59932E06866F}" destId="{16D38265-2138-43DE-B2E9-9E96FD861775}" srcOrd="1" destOrd="0" presId="urn:microsoft.com/office/officeart/2005/8/layout/orgChart1"/>
    <dgm:cxn modelId="{131A4297-8569-4027-A87A-6ECB05F94ADC}" type="presParOf" srcId="{7DDD41BC-56BF-4449-8CF5-A03814392B11}" destId="{97A78E72-CE15-4E85-B1C1-6351264EE42D}" srcOrd="1" destOrd="0" presId="urn:microsoft.com/office/officeart/2005/8/layout/orgChart1"/>
    <dgm:cxn modelId="{02A05B89-98D3-4EAA-9404-EEC9A8D10580}" type="presParOf" srcId="{97A78E72-CE15-4E85-B1C1-6351264EE42D}" destId="{0F8DB6A0-AAC7-4330-8FDE-74ED5175BD61}" srcOrd="0" destOrd="0" presId="urn:microsoft.com/office/officeart/2005/8/layout/orgChart1"/>
    <dgm:cxn modelId="{F3824A74-9D23-45F2-B16A-372999BF4C3D}" type="presParOf" srcId="{97A78E72-CE15-4E85-B1C1-6351264EE42D}" destId="{922F1B1F-5B81-4DA7-81C0-E82BF4A02437}" srcOrd="1" destOrd="0" presId="urn:microsoft.com/office/officeart/2005/8/layout/orgChart1"/>
    <dgm:cxn modelId="{78D5211C-AAB4-4DC8-A61C-4EF6866CAAD1}" type="presParOf" srcId="{922F1B1F-5B81-4DA7-81C0-E82BF4A02437}" destId="{A43886F2-A09C-4AD0-AD59-E6F67F928229}" srcOrd="0" destOrd="0" presId="urn:microsoft.com/office/officeart/2005/8/layout/orgChart1"/>
    <dgm:cxn modelId="{742755CB-DD61-4E44-8516-1FCC35CB8A88}" type="presParOf" srcId="{A43886F2-A09C-4AD0-AD59-E6F67F928229}" destId="{986353FB-441D-4215-B0FF-AE5D2519813D}" srcOrd="0" destOrd="0" presId="urn:microsoft.com/office/officeart/2005/8/layout/orgChart1"/>
    <dgm:cxn modelId="{320C62D2-C574-446F-B4A0-B23A20360FA2}" type="presParOf" srcId="{A43886F2-A09C-4AD0-AD59-E6F67F928229}" destId="{4BEF24D7-6D09-40A6-9D27-30687CE41B52}" srcOrd="1" destOrd="0" presId="urn:microsoft.com/office/officeart/2005/8/layout/orgChart1"/>
    <dgm:cxn modelId="{970296CE-508C-4A58-B324-BEBBD239E662}" type="presParOf" srcId="{922F1B1F-5B81-4DA7-81C0-E82BF4A02437}" destId="{86EBF7C0-C612-426D-8F4F-7C2479894B34}" srcOrd="1" destOrd="0" presId="urn:microsoft.com/office/officeart/2005/8/layout/orgChart1"/>
    <dgm:cxn modelId="{6B88C43F-92DF-49D5-963F-9E62EE15B543}" type="presParOf" srcId="{86EBF7C0-C612-426D-8F4F-7C2479894B34}" destId="{6CAC8D04-D844-4D2F-8F0F-A22B6472DA7C}" srcOrd="0" destOrd="0" presId="urn:microsoft.com/office/officeart/2005/8/layout/orgChart1"/>
    <dgm:cxn modelId="{C2110FE3-18A3-43A2-AAEF-464A367A543C}" type="presParOf" srcId="{86EBF7C0-C612-426D-8F4F-7C2479894B34}" destId="{54D62426-0484-4DF7-8D02-8F2E30E310DD}" srcOrd="1" destOrd="0" presId="urn:microsoft.com/office/officeart/2005/8/layout/orgChart1"/>
    <dgm:cxn modelId="{196ABC64-2511-4904-A856-D5190A10ED3B}" type="presParOf" srcId="{54D62426-0484-4DF7-8D02-8F2E30E310DD}" destId="{D42E30D7-4FEA-4364-95A7-F7C43A4CD295}" srcOrd="0" destOrd="0" presId="urn:microsoft.com/office/officeart/2005/8/layout/orgChart1"/>
    <dgm:cxn modelId="{A3D89B6B-FD90-414D-A861-E9A2D862C2D9}" type="presParOf" srcId="{D42E30D7-4FEA-4364-95A7-F7C43A4CD295}" destId="{A8B5C541-503F-461E-A466-439DCDFEAB11}" srcOrd="0" destOrd="0" presId="urn:microsoft.com/office/officeart/2005/8/layout/orgChart1"/>
    <dgm:cxn modelId="{B2E2AACA-2857-4DEB-AFE8-62E06188DF0E}" type="presParOf" srcId="{D42E30D7-4FEA-4364-95A7-F7C43A4CD295}" destId="{4C79DEE9-CC40-4772-B454-D506E128DFB0}" srcOrd="1" destOrd="0" presId="urn:microsoft.com/office/officeart/2005/8/layout/orgChart1"/>
    <dgm:cxn modelId="{D3D68C0F-520F-4852-BEF1-EB6F241C1C2F}" type="presParOf" srcId="{54D62426-0484-4DF7-8D02-8F2E30E310DD}" destId="{A1127E08-D3B5-4F01-BD47-853FDEDE332B}" srcOrd="1" destOrd="0" presId="urn:microsoft.com/office/officeart/2005/8/layout/orgChart1"/>
    <dgm:cxn modelId="{38A043B1-1E45-4C89-95B8-3B9012963D2B}" type="presParOf" srcId="{54D62426-0484-4DF7-8D02-8F2E30E310DD}" destId="{7D4F4E5C-BB03-4D95-AA20-55550E9DE1B6}" srcOrd="2" destOrd="0" presId="urn:microsoft.com/office/officeart/2005/8/layout/orgChart1"/>
    <dgm:cxn modelId="{9462F619-14EA-406A-9B5F-ADE17DEBF36D}" type="presParOf" srcId="{86EBF7C0-C612-426D-8F4F-7C2479894B34}" destId="{8CD06EC7-9A3C-4CD9-A0CA-4C4D47F3FA32}" srcOrd="2" destOrd="0" presId="urn:microsoft.com/office/officeart/2005/8/layout/orgChart1"/>
    <dgm:cxn modelId="{529DD146-026A-474F-9572-8B55EE05DB04}" type="presParOf" srcId="{86EBF7C0-C612-426D-8F4F-7C2479894B34}" destId="{125A8CB5-2971-4323-BD1B-78539CE18527}" srcOrd="3" destOrd="0" presId="urn:microsoft.com/office/officeart/2005/8/layout/orgChart1"/>
    <dgm:cxn modelId="{7A1368F5-B757-454E-852F-E0BAA93DEF9B}" type="presParOf" srcId="{125A8CB5-2971-4323-BD1B-78539CE18527}" destId="{015F7C21-10FF-42B2-A19A-446CE5631863}" srcOrd="0" destOrd="0" presId="urn:microsoft.com/office/officeart/2005/8/layout/orgChart1"/>
    <dgm:cxn modelId="{0CEB0DE4-2976-4FF2-B157-B5FBA3EA8F98}" type="presParOf" srcId="{015F7C21-10FF-42B2-A19A-446CE5631863}" destId="{BA9BC88B-F32D-4392-8E33-61F0E1841CA5}" srcOrd="0" destOrd="0" presId="urn:microsoft.com/office/officeart/2005/8/layout/orgChart1"/>
    <dgm:cxn modelId="{BC1A5FE5-EAB5-4563-9A43-E003F9F64099}" type="presParOf" srcId="{015F7C21-10FF-42B2-A19A-446CE5631863}" destId="{94A89351-D9DF-4E70-9E28-791EAF73FA4D}" srcOrd="1" destOrd="0" presId="urn:microsoft.com/office/officeart/2005/8/layout/orgChart1"/>
    <dgm:cxn modelId="{CA7FF77E-CD83-4845-82D4-D29F4572E59A}" type="presParOf" srcId="{125A8CB5-2971-4323-BD1B-78539CE18527}" destId="{AFA8AC60-582D-4B52-BE05-006F82DF4492}" srcOrd="1" destOrd="0" presId="urn:microsoft.com/office/officeart/2005/8/layout/orgChart1"/>
    <dgm:cxn modelId="{5A2BEFC5-D111-4075-AD9F-9C455FBCD5CC}" type="presParOf" srcId="{125A8CB5-2971-4323-BD1B-78539CE18527}" destId="{A25FC431-D839-451C-8FBB-9327541251FB}" srcOrd="2" destOrd="0" presId="urn:microsoft.com/office/officeart/2005/8/layout/orgChart1"/>
    <dgm:cxn modelId="{798EA02D-BAC8-4A81-AF3D-76B3897D06C0}" type="presParOf" srcId="{86EBF7C0-C612-426D-8F4F-7C2479894B34}" destId="{D2368646-6DEE-43DD-A43E-9A3F74109BF4}" srcOrd="4" destOrd="0" presId="urn:microsoft.com/office/officeart/2005/8/layout/orgChart1"/>
    <dgm:cxn modelId="{1DD6A510-DA7F-46E0-9D1F-06CA64215F6F}" type="presParOf" srcId="{86EBF7C0-C612-426D-8F4F-7C2479894B34}" destId="{F14D8CDA-AC4A-4622-8FDC-6E060B107137}" srcOrd="5" destOrd="0" presId="urn:microsoft.com/office/officeart/2005/8/layout/orgChart1"/>
    <dgm:cxn modelId="{1D6836D4-7099-4ADD-B7E1-D36FB4AC7EBA}" type="presParOf" srcId="{F14D8CDA-AC4A-4622-8FDC-6E060B107137}" destId="{24528C1F-A428-48BA-B26A-83ED6AB41F1D}" srcOrd="0" destOrd="0" presId="urn:microsoft.com/office/officeart/2005/8/layout/orgChart1"/>
    <dgm:cxn modelId="{7A5710C2-D58E-4547-9AD1-33804DA763EF}" type="presParOf" srcId="{24528C1F-A428-48BA-B26A-83ED6AB41F1D}" destId="{D12BF9BA-4A6B-48DC-BACE-1A05B4AFB370}" srcOrd="0" destOrd="0" presId="urn:microsoft.com/office/officeart/2005/8/layout/orgChart1"/>
    <dgm:cxn modelId="{7A6094E9-F93D-470A-855D-36DF453AA4E3}" type="presParOf" srcId="{24528C1F-A428-48BA-B26A-83ED6AB41F1D}" destId="{E5C6076E-F569-42B5-B720-68F72BECC010}" srcOrd="1" destOrd="0" presId="urn:microsoft.com/office/officeart/2005/8/layout/orgChart1"/>
    <dgm:cxn modelId="{4B625F0A-E73B-4D34-92DE-00CC69A53B9F}" type="presParOf" srcId="{F14D8CDA-AC4A-4622-8FDC-6E060B107137}" destId="{CABD3F9E-CCF8-4D0A-AA90-8881D84000BE}" srcOrd="1" destOrd="0" presId="urn:microsoft.com/office/officeart/2005/8/layout/orgChart1"/>
    <dgm:cxn modelId="{555E2C45-5F9B-44A2-99B7-3ED8B156D0B8}" type="presParOf" srcId="{F14D8CDA-AC4A-4622-8FDC-6E060B107137}" destId="{A6C8D189-97A8-4FB1-ACB7-7753F0818B49}" srcOrd="2" destOrd="0" presId="urn:microsoft.com/office/officeart/2005/8/layout/orgChart1"/>
    <dgm:cxn modelId="{2E7E2B49-F766-4013-812B-8946FACE5EEF}" type="presParOf" srcId="{922F1B1F-5B81-4DA7-81C0-E82BF4A02437}" destId="{C5A977EE-CEE4-45F9-91B2-9EB79C83E068}" srcOrd="2" destOrd="0" presId="urn:microsoft.com/office/officeart/2005/8/layout/orgChart1"/>
    <dgm:cxn modelId="{3230FAA3-C733-48F4-9C4D-75A629FB3ECD}" type="presParOf" srcId="{7DDD41BC-56BF-4449-8CF5-A03814392B11}" destId="{124FA2A0-4FCD-4EDD-BD4E-90AC540FABE3}" srcOrd="2" destOrd="0" presId="urn:microsoft.com/office/officeart/2005/8/layout/orgChart1"/>
    <dgm:cxn modelId="{D98BBD63-229B-4E15-96ED-D76DF23CDA34}" type="presParOf" srcId="{9E2BC238-78AF-4FC5-94C0-5F628892EB01}" destId="{A608DF55-7F37-4924-A739-DBD82802E898}" srcOrd="2" destOrd="0" presId="urn:microsoft.com/office/officeart/2005/8/layout/orgChart1"/>
    <dgm:cxn modelId="{B04AE25C-B4E2-4F24-9BDA-6EF95A82BC1F}" type="presParOf" srcId="{9E2BC238-78AF-4FC5-94C0-5F628892EB01}" destId="{00E4F838-659E-462E-A943-261A713617AA}" srcOrd="3" destOrd="0" presId="urn:microsoft.com/office/officeart/2005/8/layout/orgChart1"/>
    <dgm:cxn modelId="{92603419-BC27-45AE-8A1A-018615E527EA}" type="presParOf" srcId="{00E4F838-659E-462E-A943-261A713617AA}" destId="{2E611E2E-C58B-4C25-B4D0-3728CBF76AB4}" srcOrd="0" destOrd="0" presId="urn:microsoft.com/office/officeart/2005/8/layout/orgChart1"/>
    <dgm:cxn modelId="{045DB895-BE9E-4620-A181-52AF3F2F2642}" type="presParOf" srcId="{2E611E2E-C58B-4C25-B4D0-3728CBF76AB4}" destId="{0E8595A2-C0A1-46FF-B6AC-F5740C08BA66}" srcOrd="0" destOrd="0" presId="urn:microsoft.com/office/officeart/2005/8/layout/orgChart1"/>
    <dgm:cxn modelId="{7EC2CD6E-D0AA-444A-9778-B0B57EA53381}" type="presParOf" srcId="{2E611E2E-C58B-4C25-B4D0-3728CBF76AB4}" destId="{F89AF449-CA9F-48B7-9088-EAE4B50162F6}" srcOrd="1" destOrd="0" presId="urn:microsoft.com/office/officeart/2005/8/layout/orgChart1"/>
    <dgm:cxn modelId="{A1977479-462C-4B0F-9B30-7B3DC7A7FADD}" type="presParOf" srcId="{00E4F838-659E-462E-A943-261A713617AA}" destId="{D328C0B5-8D39-4721-8D22-7E637E6B73F4}" srcOrd="1" destOrd="0" presId="urn:microsoft.com/office/officeart/2005/8/layout/orgChart1"/>
    <dgm:cxn modelId="{061E5A05-99D1-4081-A8F5-D406F12AB667}" type="presParOf" srcId="{D328C0B5-8D39-4721-8D22-7E637E6B73F4}" destId="{F6892C49-6DE4-495C-B73E-46FE00E3F3D9}" srcOrd="0" destOrd="0" presId="urn:microsoft.com/office/officeart/2005/8/layout/orgChart1"/>
    <dgm:cxn modelId="{9217932E-0868-4B12-B4B0-0164CAFFF1C5}" type="presParOf" srcId="{D328C0B5-8D39-4721-8D22-7E637E6B73F4}" destId="{A711583C-EE96-4014-9F7F-645B198EAEC5}" srcOrd="1" destOrd="0" presId="urn:microsoft.com/office/officeart/2005/8/layout/orgChart1"/>
    <dgm:cxn modelId="{3EF60FDC-833E-4BBA-9BEF-365AAE68E976}" type="presParOf" srcId="{A711583C-EE96-4014-9F7F-645B198EAEC5}" destId="{9F2E80FC-F6E5-46B6-B136-9D3F3FB7AF0B}" srcOrd="0" destOrd="0" presId="urn:microsoft.com/office/officeart/2005/8/layout/orgChart1"/>
    <dgm:cxn modelId="{6292F218-C0DA-48E1-AE0B-615B97519E09}" type="presParOf" srcId="{9F2E80FC-F6E5-46B6-B136-9D3F3FB7AF0B}" destId="{C15D4459-07EA-474B-A4DC-964EE58B0C72}" srcOrd="0" destOrd="0" presId="urn:microsoft.com/office/officeart/2005/8/layout/orgChart1"/>
    <dgm:cxn modelId="{3FF75C19-CDB1-4C82-AF1F-09F79CF9BB9C}" type="presParOf" srcId="{9F2E80FC-F6E5-46B6-B136-9D3F3FB7AF0B}" destId="{DCBDEB33-FE62-4A8C-931F-FE18540911CF}" srcOrd="1" destOrd="0" presId="urn:microsoft.com/office/officeart/2005/8/layout/orgChart1"/>
    <dgm:cxn modelId="{13CD143F-6B84-4A41-AEC2-A1C1024EC57F}" type="presParOf" srcId="{A711583C-EE96-4014-9F7F-645B198EAEC5}" destId="{18A499A6-108C-4EBF-B774-BB59254A56CF}" srcOrd="1" destOrd="0" presId="urn:microsoft.com/office/officeart/2005/8/layout/orgChart1"/>
    <dgm:cxn modelId="{34882236-D427-462D-AC53-7F71B8C1C56A}" type="presParOf" srcId="{A711583C-EE96-4014-9F7F-645B198EAEC5}" destId="{F560CD80-8C7B-4E33-96C9-82615EFC91EA}" srcOrd="2" destOrd="0" presId="urn:microsoft.com/office/officeart/2005/8/layout/orgChart1"/>
    <dgm:cxn modelId="{43775C27-56A0-44B5-A5EF-F25619DCEDC7}" type="presParOf" srcId="{D328C0B5-8D39-4721-8D22-7E637E6B73F4}" destId="{D1B95FDE-131B-48E5-8F0C-FA8657ADDA95}" srcOrd="2" destOrd="0" presId="urn:microsoft.com/office/officeart/2005/8/layout/orgChart1"/>
    <dgm:cxn modelId="{99B9669E-EB13-4E01-9C5B-7EDAE1D6CE70}" type="presParOf" srcId="{D328C0B5-8D39-4721-8D22-7E637E6B73F4}" destId="{1E5E9039-1FA0-432A-AA9B-E0B3ECC0D148}" srcOrd="3" destOrd="0" presId="urn:microsoft.com/office/officeart/2005/8/layout/orgChart1"/>
    <dgm:cxn modelId="{650B23B7-3822-4092-AC74-AAE20169BE96}" type="presParOf" srcId="{1E5E9039-1FA0-432A-AA9B-E0B3ECC0D148}" destId="{DF2607E3-C865-46EE-966D-7678BE3C5F94}" srcOrd="0" destOrd="0" presId="urn:microsoft.com/office/officeart/2005/8/layout/orgChart1"/>
    <dgm:cxn modelId="{BC1AB389-331C-4759-9F4F-198C336ED9AD}" type="presParOf" srcId="{DF2607E3-C865-46EE-966D-7678BE3C5F94}" destId="{8C816252-5862-44B1-BF25-E360135803D5}" srcOrd="0" destOrd="0" presId="urn:microsoft.com/office/officeart/2005/8/layout/orgChart1"/>
    <dgm:cxn modelId="{9101F054-4E33-4BED-9A3C-123EB08DEA4C}" type="presParOf" srcId="{DF2607E3-C865-46EE-966D-7678BE3C5F94}" destId="{E735F5C0-92DD-4B8A-B4E1-CC19AC87557A}" srcOrd="1" destOrd="0" presId="urn:microsoft.com/office/officeart/2005/8/layout/orgChart1"/>
    <dgm:cxn modelId="{D9892092-7837-4172-A2B7-0739D4D47903}" type="presParOf" srcId="{1E5E9039-1FA0-432A-AA9B-E0B3ECC0D148}" destId="{1E8A3C11-F794-4E57-968A-B21493592995}" srcOrd="1" destOrd="0" presId="urn:microsoft.com/office/officeart/2005/8/layout/orgChart1"/>
    <dgm:cxn modelId="{0785A5B0-2EA7-4333-B6FC-925D4806CFE0}" type="presParOf" srcId="{1E5E9039-1FA0-432A-AA9B-E0B3ECC0D148}" destId="{515C30FF-FE69-4F7F-BB2A-3E784E754B8E}" srcOrd="2" destOrd="0" presId="urn:microsoft.com/office/officeart/2005/8/layout/orgChart1"/>
    <dgm:cxn modelId="{C67B90FD-FECA-415F-827E-04621C0E51DE}" type="presParOf" srcId="{00E4F838-659E-462E-A943-261A713617AA}" destId="{648B4D12-AA87-442C-AE1C-ED0896B31737}" srcOrd="2" destOrd="0" presId="urn:microsoft.com/office/officeart/2005/8/layout/orgChart1"/>
    <dgm:cxn modelId="{3BA6EF40-B6A8-4D46-866A-2128298881F3}" type="presParOf" srcId="{9E2BC238-78AF-4FC5-94C0-5F628892EB01}" destId="{AB8F8296-CBF7-4AF3-8782-187B9D9FCABB}" srcOrd="4" destOrd="0" presId="urn:microsoft.com/office/officeart/2005/8/layout/orgChart1"/>
    <dgm:cxn modelId="{E3E45417-56B0-459B-9580-ABEC53C17A38}" type="presParOf" srcId="{9E2BC238-78AF-4FC5-94C0-5F628892EB01}" destId="{5A243002-7528-4985-A19E-C077CFA29C60}" srcOrd="5" destOrd="0" presId="urn:microsoft.com/office/officeart/2005/8/layout/orgChart1"/>
    <dgm:cxn modelId="{95902F3F-8F04-4786-8172-6F926156554F}" type="presParOf" srcId="{5A243002-7528-4985-A19E-C077CFA29C60}" destId="{CEC00DB5-44C2-4FD2-AEFA-F40BCC1A3980}" srcOrd="0" destOrd="0" presId="urn:microsoft.com/office/officeart/2005/8/layout/orgChart1"/>
    <dgm:cxn modelId="{E751E3B7-8A0D-4EB3-BC31-C2F911493ECF}" type="presParOf" srcId="{CEC00DB5-44C2-4FD2-AEFA-F40BCC1A3980}" destId="{753EA32C-C3C6-48FB-B6C0-056B1E0FD121}" srcOrd="0" destOrd="0" presId="urn:microsoft.com/office/officeart/2005/8/layout/orgChart1"/>
    <dgm:cxn modelId="{1428FFA2-7838-4F82-B6B6-FE4A01FC5691}" type="presParOf" srcId="{CEC00DB5-44C2-4FD2-AEFA-F40BCC1A3980}" destId="{A9BBAE81-32C7-42EB-80C9-29409FB7CEC7}" srcOrd="1" destOrd="0" presId="urn:microsoft.com/office/officeart/2005/8/layout/orgChart1"/>
    <dgm:cxn modelId="{00F991E8-0E0A-41D9-BF17-D936E95D2AA9}" type="presParOf" srcId="{5A243002-7528-4985-A19E-C077CFA29C60}" destId="{AE101B01-A71D-4610-9E8D-73FF68060A8C}" srcOrd="1" destOrd="0" presId="urn:microsoft.com/office/officeart/2005/8/layout/orgChart1"/>
    <dgm:cxn modelId="{4C08E3D0-9769-4B3D-8ECB-CE6578C4550B}" type="presParOf" srcId="{AE101B01-A71D-4610-9E8D-73FF68060A8C}" destId="{B75C7F56-0532-4AC3-A4ED-4AD1B2BDB1DC}" srcOrd="0" destOrd="0" presId="urn:microsoft.com/office/officeart/2005/8/layout/orgChart1"/>
    <dgm:cxn modelId="{CAA45781-5618-4794-85CD-2CD5059077F4}" type="presParOf" srcId="{AE101B01-A71D-4610-9E8D-73FF68060A8C}" destId="{BE0AF7AF-BC83-4A37-949A-39C9D9CB4D09}" srcOrd="1" destOrd="0" presId="urn:microsoft.com/office/officeart/2005/8/layout/orgChart1"/>
    <dgm:cxn modelId="{7D50161B-D511-4D93-98CD-35E8D23FF99A}" type="presParOf" srcId="{BE0AF7AF-BC83-4A37-949A-39C9D9CB4D09}" destId="{48CC0FA4-ECF2-42F6-9E31-21B27CBE0038}" srcOrd="0" destOrd="0" presId="urn:microsoft.com/office/officeart/2005/8/layout/orgChart1"/>
    <dgm:cxn modelId="{DB364E13-AB44-4F5F-95F9-FD327E94A608}" type="presParOf" srcId="{48CC0FA4-ECF2-42F6-9E31-21B27CBE0038}" destId="{84E9A713-2F1D-41D5-BEAF-FE0DC9B2A114}" srcOrd="0" destOrd="0" presId="urn:microsoft.com/office/officeart/2005/8/layout/orgChart1"/>
    <dgm:cxn modelId="{093F1984-CC20-4474-B5ED-BF7FCCCC25F0}" type="presParOf" srcId="{48CC0FA4-ECF2-42F6-9E31-21B27CBE0038}" destId="{7A978334-78F0-4187-962C-321BA2197888}" srcOrd="1" destOrd="0" presId="urn:microsoft.com/office/officeart/2005/8/layout/orgChart1"/>
    <dgm:cxn modelId="{315FC43F-180C-4308-85D0-EC7773FB24F2}" type="presParOf" srcId="{BE0AF7AF-BC83-4A37-949A-39C9D9CB4D09}" destId="{D9AFB210-2832-409C-84A9-25400DACDA09}" srcOrd="1" destOrd="0" presId="urn:microsoft.com/office/officeart/2005/8/layout/orgChart1"/>
    <dgm:cxn modelId="{0C88D532-4D41-4CFA-9173-0EDBBB4C3171}" type="presParOf" srcId="{BE0AF7AF-BC83-4A37-949A-39C9D9CB4D09}" destId="{0968F4CF-3C36-4BBA-91DB-D4A7C221A3A3}" srcOrd="2" destOrd="0" presId="urn:microsoft.com/office/officeart/2005/8/layout/orgChart1"/>
    <dgm:cxn modelId="{B2B5F268-8FD8-4B6B-9486-BB83B85979C0}" type="presParOf" srcId="{5A243002-7528-4985-A19E-C077CFA29C60}" destId="{285E1C01-E754-48AD-8A36-F09BBDCB3005}" srcOrd="2" destOrd="0" presId="urn:microsoft.com/office/officeart/2005/8/layout/orgChart1"/>
    <dgm:cxn modelId="{E0E13FE1-6D3F-41F1-9EF4-B3FE10557A11}" type="presParOf" srcId="{9E2BC238-78AF-4FC5-94C0-5F628892EB01}" destId="{1AA6FF24-2516-4AE6-AA2F-C2C5C0504A66}" srcOrd="6" destOrd="0" presId="urn:microsoft.com/office/officeart/2005/8/layout/orgChart1"/>
    <dgm:cxn modelId="{79F4BB7D-F830-49AC-8DC3-5690790A052A}" type="presParOf" srcId="{9E2BC238-78AF-4FC5-94C0-5F628892EB01}" destId="{D41B9A60-ABB3-49D4-94DE-A36065A8F8FD}" srcOrd="7" destOrd="0" presId="urn:microsoft.com/office/officeart/2005/8/layout/orgChart1"/>
    <dgm:cxn modelId="{A3459454-D291-404B-9E32-401A7805E7C5}" type="presParOf" srcId="{D41B9A60-ABB3-49D4-94DE-A36065A8F8FD}" destId="{E3D76F4E-962B-40B7-A6C8-B1832621FE1B}" srcOrd="0" destOrd="0" presId="urn:microsoft.com/office/officeart/2005/8/layout/orgChart1"/>
    <dgm:cxn modelId="{81CE1974-AC06-4E26-B728-08D8B73AD9F8}" type="presParOf" srcId="{E3D76F4E-962B-40B7-A6C8-B1832621FE1B}" destId="{5F54C6F3-01E7-47D5-AE63-52A73E0187BE}" srcOrd="0" destOrd="0" presId="urn:microsoft.com/office/officeart/2005/8/layout/orgChart1"/>
    <dgm:cxn modelId="{7F230394-25D0-4864-9AAC-DF2A321D53DD}" type="presParOf" srcId="{E3D76F4E-962B-40B7-A6C8-B1832621FE1B}" destId="{2ABBA2DC-F46B-4AC0-9A82-87F902EF2E70}" srcOrd="1" destOrd="0" presId="urn:microsoft.com/office/officeart/2005/8/layout/orgChart1"/>
    <dgm:cxn modelId="{EC34D166-D865-4C5B-B2B1-510CF99B70ED}" type="presParOf" srcId="{D41B9A60-ABB3-49D4-94DE-A36065A8F8FD}" destId="{F98912C3-AD85-4BEE-9F0C-262F8C1C2D2C}" srcOrd="1" destOrd="0" presId="urn:microsoft.com/office/officeart/2005/8/layout/orgChart1"/>
    <dgm:cxn modelId="{51CA13D2-FB60-40D9-A018-BBCFDE439663}" type="presParOf" srcId="{D41B9A60-ABB3-49D4-94DE-A36065A8F8FD}" destId="{A78202DC-C724-4ACA-A15A-65A03FF15846}" srcOrd="2" destOrd="0" presId="urn:microsoft.com/office/officeart/2005/8/layout/orgChart1"/>
    <dgm:cxn modelId="{F8074744-8E96-400D-8853-D73603D551FB}" type="presParOf" srcId="{2696DDAE-6B83-4C0A-96DB-039AD54E5B1F}" destId="{6293D2B5-3FF0-4B13-BAED-2281BA83F59C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BBC798-6EFE-4B32-A614-199581BD8F28}" type="doc">
      <dgm:prSet loTypeId="urn:microsoft.com/office/officeart/2005/8/layout/radial4" loCatId="relationship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203551CC-4F97-480D-8B0B-A852843DD669}">
      <dgm:prSet phldrT="[Text]"/>
      <dgm:spPr>
        <a:solidFill>
          <a:schemeClr val="accent6">
            <a:lumMod val="75000"/>
          </a:schemeClr>
        </a:solidFill>
        <a:effectLst>
          <a:glow rad="101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en-US" dirty="0" smtClean="0"/>
            <a:t>Satisfied Client</a:t>
          </a:r>
          <a:endParaRPr lang="en-US" dirty="0"/>
        </a:p>
      </dgm:t>
    </dgm:pt>
    <dgm:pt modelId="{9BD4EFC1-3D5B-444C-87B5-5FCC6D3C80C5}" type="parTrans" cxnId="{95783CA3-0EF5-48CF-962D-0FBA47922557}">
      <dgm:prSet/>
      <dgm:spPr/>
      <dgm:t>
        <a:bodyPr/>
        <a:lstStyle/>
        <a:p>
          <a:endParaRPr lang="en-US"/>
        </a:p>
      </dgm:t>
    </dgm:pt>
    <dgm:pt modelId="{48A1A8D3-A053-4237-A3AB-DD157EBA1EBC}" type="sibTrans" cxnId="{95783CA3-0EF5-48CF-962D-0FBA47922557}">
      <dgm:prSet/>
      <dgm:spPr/>
      <dgm:t>
        <a:bodyPr/>
        <a:lstStyle/>
        <a:p>
          <a:endParaRPr lang="en-US"/>
        </a:p>
      </dgm:t>
    </dgm:pt>
    <dgm:pt modelId="{604E38BD-73D1-48F2-A2FD-BFA26BF7A44B}">
      <dgm:prSet phldrT="[Text]"/>
      <dgm:spPr/>
      <dgm:t>
        <a:bodyPr/>
        <a:lstStyle/>
        <a:p>
          <a:r>
            <a:rPr lang="en-US" dirty="0" smtClean="0"/>
            <a:t>Sales</a:t>
          </a:r>
          <a:endParaRPr lang="en-US" dirty="0"/>
        </a:p>
      </dgm:t>
    </dgm:pt>
    <dgm:pt modelId="{1634E957-D5E1-4AFD-A4BE-5F15BC306047}" type="parTrans" cxnId="{F4BEE02E-49CC-4028-9AE0-1EBABCCC1A47}">
      <dgm:prSet/>
      <dgm:spPr/>
      <dgm:t>
        <a:bodyPr/>
        <a:lstStyle/>
        <a:p>
          <a:endParaRPr lang="en-US"/>
        </a:p>
      </dgm:t>
    </dgm:pt>
    <dgm:pt modelId="{EFE0C744-F6F8-41A8-BDC1-667AB8E0643A}" type="sibTrans" cxnId="{F4BEE02E-49CC-4028-9AE0-1EBABCCC1A47}">
      <dgm:prSet/>
      <dgm:spPr/>
      <dgm:t>
        <a:bodyPr/>
        <a:lstStyle/>
        <a:p>
          <a:endParaRPr lang="en-US"/>
        </a:p>
      </dgm:t>
    </dgm:pt>
    <dgm:pt modelId="{1073083D-6DBD-486F-A6E5-E733FA781B83}">
      <dgm:prSet phldrT="[Text]"/>
      <dgm:spPr/>
      <dgm:t>
        <a:bodyPr/>
        <a:lstStyle/>
        <a:p>
          <a:r>
            <a:rPr lang="en-US" dirty="0" smtClean="0"/>
            <a:t>Design/Creative</a:t>
          </a:r>
          <a:endParaRPr lang="en-US" dirty="0"/>
        </a:p>
      </dgm:t>
    </dgm:pt>
    <dgm:pt modelId="{7CC3536E-04C4-4BB5-B77B-444C89AAC33D}" type="parTrans" cxnId="{340165EC-2659-4EA8-A488-4F34839E77E6}">
      <dgm:prSet/>
      <dgm:spPr/>
      <dgm:t>
        <a:bodyPr/>
        <a:lstStyle/>
        <a:p>
          <a:endParaRPr lang="en-US"/>
        </a:p>
      </dgm:t>
    </dgm:pt>
    <dgm:pt modelId="{11103F4D-61E4-41E5-BB1B-EBC4ADA206DB}" type="sibTrans" cxnId="{340165EC-2659-4EA8-A488-4F34839E77E6}">
      <dgm:prSet/>
      <dgm:spPr/>
      <dgm:t>
        <a:bodyPr/>
        <a:lstStyle/>
        <a:p>
          <a:endParaRPr lang="en-US"/>
        </a:p>
      </dgm:t>
    </dgm:pt>
    <dgm:pt modelId="{CC5F9E42-F622-451C-960B-A2CA53596DCB}">
      <dgm:prSet phldrT="[Text]"/>
      <dgm:spPr/>
      <dgm:t>
        <a:bodyPr/>
        <a:lstStyle/>
        <a:p>
          <a:r>
            <a:rPr lang="en-US" dirty="0" smtClean="0"/>
            <a:t>Advertising</a:t>
          </a:r>
          <a:endParaRPr lang="en-US" dirty="0"/>
        </a:p>
      </dgm:t>
    </dgm:pt>
    <dgm:pt modelId="{F6644534-8EB8-4799-9EBA-280962ADD480}" type="parTrans" cxnId="{D4649550-B4F6-4782-BBB8-FF8513049CAC}">
      <dgm:prSet/>
      <dgm:spPr/>
      <dgm:t>
        <a:bodyPr/>
        <a:lstStyle/>
        <a:p>
          <a:endParaRPr lang="en-US"/>
        </a:p>
      </dgm:t>
    </dgm:pt>
    <dgm:pt modelId="{42E3EB95-37F2-4805-A268-44876B6034F4}" type="sibTrans" cxnId="{D4649550-B4F6-4782-BBB8-FF8513049CAC}">
      <dgm:prSet/>
      <dgm:spPr/>
      <dgm:t>
        <a:bodyPr/>
        <a:lstStyle/>
        <a:p>
          <a:endParaRPr lang="en-US"/>
        </a:p>
      </dgm:t>
    </dgm:pt>
    <dgm:pt modelId="{FA9CB024-03DF-461C-BDC5-E9C09E651D74}">
      <dgm:prSet/>
      <dgm:spPr/>
      <dgm:t>
        <a:bodyPr/>
        <a:lstStyle/>
        <a:p>
          <a:r>
            <a:rPr lang="en-US" dirty="0" smtClean="0"/>
            <a:t>Media Relations</a:t>
          </a:r>
          <a:endParaRPr lang="en-US" dirty="0"/>
        </a:p>
      </dgm:t>
    </dgm:pt>
    <dgm:pt modelId="{302DA629-36B0-472B-B7F3-7E4940BB36F7}" type="parTrans" cxnId="{A3E449A8-4F35-43C4-81E6-2A68D3DF3ABF}">
      <dgm:prSet/>
      <dgm:spPr/>
      <dgm:t>
        <a:bodyPr/>
        <a:lstStyle/>
        <a:p>
          <a:endParaRPr lang="en-US"/>
        </a:p>
      </dgm:t>
    </dgm:pt>
    <dgm:pt modelId="{327BE712-FED7-4BA2-8C3B-720ED4FAFE79}" type="sibTrans" cxnId="{A3E449A8-4F35-43C4-81E6-2A68D3DF3ABF}">
      <dgm:prSet/>
      <dgm:spPr/>
      <dgm:t>
        <a:bodyPr/>
        <a:lstStyle/>
        <a:p>
          <a:endParaRPr lang="en-US"/>
        </a:p>
      </dgm:t>
    </dgm:pt>
    <dgm:pt modelId="{9813F267-3CA0-439D-B7B2-3AEF1BBBCD6A}">
      <dgm:prSet/>
      <dgm:spPr/>
      <dgm:t>
        <a:bodyPr/>
        <a:lstStyle/>
        <a:p>
          <a:r>
            <a:rPr lang="en-US" dirty="0" smtClean="0"/>
            <a:t>Main Content</a:t>
          </a:r>
          <a:endParaRPr lang="en-US" dirty="0"/>
        </a:p>
      </dgm:t>
    </dgm:pt>
    <dgm:pt modelId="{F8F0A079-F700-4C74-AFE5-AA796C4CE7ED}" type="parTrans" cxnId="{6F8ACC0D-5962-4B3E-AEAB-63D4F7178D5D}">
      <dgm:prSet/>
      <dgm:spPr/>
      <dgm:t>
        <a:bodyPr/>
        <a:lstStyle/>
        <a:p>
          <a:endParaRPr lang="en-US"/>
        </a:p>
      </dgm:t>
    </dgm:pt>
    <dgm:pt modelId="{5E9CF62F-638E-4714-B50A-C4CCBEB94D33}" type="sibTrans" cxnId="{6F8ACC0D-5962-4B3E-AEAB-63D4F7178D5D}">
      <dgm:prSet/>
      <dgm:spPr/>
      <dgm:t>
        <a:bodyPr/>
        <a:lstStyle/>
        <a:p>
          <a:endParaRPr lang="en-US"/>
        </a:p>
      </dgm:t>
    </dgm:pt>
    <dgm:pt modelId="{2E1DE917-4D01-440B-ABF7-6039CB13BB82}">
      <dgm:prSet/>
      <dgm:spPr/>
      <dgm:t>
        <a:bodyPr/>
        <a:lstStyle/>
        <a:p>
          <a:r>
            <a:rPr lang="en-US" dirty="0" smtClean="0"/>
            <a:t>Sells ad space</a:t>
          </a:r>
          <a:endParaRPr lang="en-US" dirty="0"/>
        </a:p>
      </dgm:t>
    </dgm:pt>
    <dgm:pt modelId="{13351C3E-D4E3-4496-A31E-D2380581C188}" type="parTrans" cxnId="{17AB5141-432A-476E-87DE-F8B0F68AC6FD}">
      <dgm:prSet/>
      <dgm:spPr/>
      <dgm:t>
        <a:bodyPr/>
        <a:lstStyle/>
        <a:p>
          <a:endParaRPr lang="en-US"/>
        </a:p>
      </dgm:t>
    </dgm:pt>
    <dgm:pt modelId="{21280FA3-4E5B-4E2A-8B18-22A23AE7B2AF}" type="sibTrans" cxnId="{17AB5141-432A-476E-87DE-F8B0F68AC6FD}">
      <dgm:prSet/>
      <dgm:spPr/>
      <dgm:t>
        <a:bodyPr/>
        <a:lstStyle/>
        <a:p>
          <a:endParaRPr lang="en-US"/>
        </a:p>
      </dgm:t>
    </dgm:pt>
    <dgm:pt modelId="{90DA8E98-26A6-408B-8290-B82D9F5C7969}">
      <dgm:prSet/>
      <dgm:spPr/>
      <dgm:t>
        <a:bodyPr/>
        <a:lstStyle/>
        <a:p>
          <a:r>
            <a:rPr lang="en-US" dirty="0" smtClean="0"/>
            <a:t>Contacts media outlets</a:t>
          </a:r>
          <a:endParaRPr lang="en-US" dirty="0"/>
        </a:p>
      </dgm:t>
    </dgm:pt>
    <dgm:pt modelId="{7F250A06-07A4-4A64-9BCF-EC8D07D53F41}" type="parTrans" cxnId="{372F78B9-E13F-4869-BAB0-8463D33D3913}">
      <dgm:prSet/>
      <dgm:spPr/>
      <dgm:t>
        <a:bodyPr/>
        <a:lstStyle/>
        <a:p>
          <a:endParaRPr lang="en-US"/>
        </a:p>
      </dgm:t>
    </dgm:pt>
    <dgm:pt modelId="{EBC96EA1-C092-49AB-A237-01CF12E93491}" type="sibTrans" cxnId="{372F78B9-E13F-4869-BAB0-8463D33D3913}">
      <dgm:prSet/>
      <dgm:spPr/>
      <dgm:t>
        <a:bodyPr/>
        <a:lstStyle/>
        <a:p>
          <a:endParaRPr lang="en-US"/>
        </a:p>
      </dgm:t>
    </dgm:pt>
    <dgm:pt modelId="{E4CB175C-1515-44E9-A417-8446CB0704FD}">
      <dgm:prSet/>
      <dgm:spPr/>
      <dgm:t>
        <a:bodyPr/>
        <a:lstStyle/>
        <a:p>
          <a:r>
            <a:rPr lang="en-US" dirty="0" smtClean="0"/>
            <a:t>Focus on layout and artistic elements</a:t>
          </a:r>
          <a:endParaRPr lang="en-US" dirty="0"/>
        </a:p>
      </dgm:t>
    </dgm:pt>
    <dgm:pt modelId="{2E7F0F9F-7B17-4D30-86A4-41F6B36EF2C1}" type="parTrans" cxnId="{183A3177-8134-45AC-B822-2E1DC8804A20}">
      <dgm:prSet/>
      <dgm:spPr/>
      <dgm:t>
        <a:bodyPr/>
        <a:lstStyle/>
        <a:p>
          <a:endParaRPr lang="en-US"/>
        </a:p>
      </dgm:t>
    </dgm:pt>
    <dgm:pt modelId="{1C1BBA42-9A31-4820-8E8E-9A78EC40F26E}" type="sibTrans" cxnId="{183A3177-8134-45AC-B822-2E1DC8804A20}">
      <dgm:prSet/>
      <dgm:spPr/>
      <dgm:t>
        <a:bodyPr/>
        <a:lstStyle/>
        <a:p>
          <a:endParaRPr lang="en-US"/>
        </a:p>
      </dgm:t>
    </dgm:pt>
    <dgm:pt modelId="{6D295ABA-33B7-4225-82B3-39DA85F9EC0A}">
      <dgm:prSet/>
      <dgm:spPr/>
      <dgm:t>
        <a:bodyPr/>
        <a:lstStyle/>
        <a:p>
          <a:r>
            <a:rPr lang="en-US" dirty="0" smtClean="0"/>
            <a:t>Know the target audience</a:t>
          </a:r>
          <a:endParaRPr lang="en-US" dirty="0"/>
        </a:p>
      </dgm:t>
    </dgm:pt>
    <dgm:pt modelId="{AB010773-F1AA-4884-83BA-6F72C22AF5CF}" type="parTrans" cxnId="{3854A1D6-90ED-4864-9B1A-B567F9F242F8}">
      <dgm:prSet/>
      <dgm:spPr/>
      <dgm:t>
        <a:bodyPr/>
        <a:lstStyle/>
        <a:p>
          <a:endParaRPr lang="en-US"/>
        </a:p>
      </dgm:t>
    </dgm:pt>
    <dgm:pt modelId="{2AD3C6F8-7C58-4E38-88AC-05A9A15FB976}" type="sibTrans" cxnId="{3854A1D6-90ED-4864-9B1A-B567F9F242F8}">
      <dgm:prSet/>
      <dgm:spPr/>
      <dgm:t>
        <a:bodyPr/>
        <a:lstStyle/>
        <a:p>
          <a:endParaRPr lang="en-US"/>
        </a:p>
      </dgm:t>
    </dgm:pt>
    <dgm:pt modelId="{281FF9C9-1DBA-469C-9C40-B398E8C1F4D1}">
      <dgm:prSet/>
      <dgm:spPr/>
      <dgm:t>
        <a:bodyPr/>
        <a:lstStyle/>
        <a:p>
          <a:r>
            <a:rPr lang="en-US" dirty="0" smtClean="0"/>
            <a:t>Encompass a competitive edge</a:t>
          </a:r>
          <a:endParaRPr lang="en-US" dirty="0"/>
        </a:p>
      </dgm:t>
    </dgm:pt>
    <dgm:pt modelId="{61BC2B53-11EF-45EA-8124-80DDD711A0F9}" type="parTrans" cxnId="{EC991F95-2BE0-4469-ADB3-3176FC8D2284}">
      <dgm:prSet/>
      <dgm:spPr/>
      <dgm:t>
        <a:bodyPr/>
        <a:lstStyle/>
        <a:p>
          <a:endParaRPr lang="en-US"/>
        </a:p>
      </dgm:t>
    </dgm:pt>
    <dgm:pt modelId="{C28B6CEA-0856-4DFE-9B8E-DAD0EA4324E6}" type="sibTrans" cxnId="{EC991F95-2BE0-4469-ADB3-3176FC8D2284}">
      <dgm:prSet/>
      <dgm:spPr/>
      <dgm:t>
        <a:bodyPr/>
        <a:lstStyle/>
        <a:p>
          <a:endParaRPr lang="en-US"/>
        </a:p>
      </dgm:t>
    </dgm:pt>
    <dgm:pt modelId="{8D4CE5A2-72D7-4C77-8688-AF53131D5913}" type="pres">
      <dgm:prSet presAssocID="{52BBC798-6EFE-4B32-A614-199581BD8F28}" presName="cycle" presStyleCnt="0">
        <dgm:presLayoutVars>
          <dgm:chMax val="1"/>
          <dgm:dir val="rev"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148B3FC-9F02-41E6-8C62-106AA055D011}" type="pres">
      <dgm:prSet presAssocID="{203551CC-4F97-480D-8B0B-A852843DD669}" presName="centerShape" presStyleLbl="node0" presStyleIdx="0" presStyleCnt="1"/>
      <dgm:spPr/>
      <dgm:t>
        <a:bodyPr/>
        <a:lstStyle/>
        <a:p>
          <a:endParaRPr lang="en-US"/>
        </a:p>
      </dgm:t>
    </dgm:pt>
    <dgm:pt modelId="{43ECF5E7-5A4C-46D8-9AC6-27C79D9D1377}" type="pres">
      <dgm:prSet presAssocID="{302DA629-36B0-472B-B7F3-7E4940BB36F7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6CA4CB53-4211-4624-8963-B57B50D640DE}" type="pres">
      <dgm:prSet presAssocID="{FA9CB024-03DF-461C-BDC5-E9C09E651D7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EAB628-81E1-48D7-B19B-619EDE0204F6}" type="pres">
      <dgm:prSet presAssocID="{1634E957-D5E1-4AFD-A4BE-5F15BC306047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16D40C4A-3B9C-427E-B694-09E017BD0B50}" type="pres">
      <dgm:prSet presAssocID="{604E38BD-73D1-48F2-A2FD-BFA26BF7A44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C9A54F-C5FB-4ED9-9F11-1D3395C946ED}" type="pres">
      <dgm:prSet presAssocID="{7CC3536E-04C4-4BB5-B77B-444C89AAC33D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584E8256-DC22-4191-9246-58BF1311B284}" type="pres">
      <dgm:prSet presAssocID="{1073083D-6DBD-486F-A6E5-E733FA781B8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B6481A-11AC-474A-8B43-ACD14F9FD966}" type="pres">
      <dgm:prSet presAssocID="{F6644534-8EB8-4799-9EBA-280962ADD480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075A61D0-D51B-47D1-8BA5-6EC581A846D1}" type="pres">
      <dgm:prSet presAssocID="{CC5F9E42-F622-451C-960B-A2CA53596DC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EF53160-F927-4F58-910C-FF8127B1B769}" type="presOf" srcId="{52BBC798-6EFE-4B32-A614-199581BD8F28}" destId="{8D4CE5A2-72D7-4C77-8688-AF53131D5913}" srcOrd="0" destOrd="0" presId="urn:microsoft.com/office/officeart/2005/8/layout/radial4"/>
    <dgm:cxn modelId="{4637D68B-C51F-4B9E-B845-C3BFF155EEA7}" type="presOf" srcId="{9813F267-3CA0-439D-B7B2-3AEF1BBBCD6A}" destId="{16D40C4A-3B9C-427E-B694-09E017BD0B50}" srcOrd="0" destOrd="1" presId="urn:microsoft.com/office/officeart/2005/8/layout/radial4"/>
    <dgm:cxn modelId="{564BFA44-C368-41C8-9D68-52347057460B}" type="presOf" srcId="{90DA8E98-26A6-408B-8290-B82D9F5C7969}" destId="{6CA4CB53-4211-4624-8963-B57B50D640DE}" srcOrd="0" destOrd="1" presId="urn:microsoft.com/office/officeart/2005/8/layout/radial4"/>
    <dgm:cxn modelId="{3CD25401-BB3B-4EC3-8BEA-3D95BB6F46AA}" type="presOf" srcId="{7CC3536E-04C4-4BB5-B77B-444C89AAC33D}" destId="{60C9A54F-C5FB-4ED9-9F11-1D3395C946ED}" srcOrd="0" destOrd="0" presId="urn:microsoft.com/office/officeart/2005/8/layout/radial4"/>
    <dgm:cxn modelId="{340165EC-2659-4EA8-A488-4F34839E77E6}" srcId="{203551CC-4F97-480D-8B0B-A852843DD669}" destId="{1073083D-6DBD-486F-A6E5-E733FA781B83}" srcOrd="2" destOrd="0" parTransId="{7CC3536E-04C4-4BB5-B77B-444C89AAC33D}" sibTransId="{11103F4D-61E4-41E5-BB1B-EBC4ADA206DB}"/>
    <dgm:cxn modelId="{E188211A-F7F3-4F5D-ACA3-8DB60ADC8793}" type="presOf" srcId="{1073083D-6DBD-486F-A6E5-E733FA781B83}" destId="{584E8256-DC22-4191-9246-58BF1311B284}" srcOrd="0" destOrd="0" presId="urn:microsoft.com/office/officeart/2005/8/layout/radial4"/>
    <dgm:cxn modelId="{3854A1D6-90ED-4864-9B1A-B567F9F242F8}" srcId="{CC5F9E42-F622-451C-960B-A2CA53596DCB}" destId="{6D295ABA-33B7-4225-82B3-39DA85F9EC0A}" srcOrd="0" destOrd="0" parTransId="{AB010773-F1AA-4884-83BA-6F72C22AF5CF}" sibTransId="{2AD3C6F8-7C58-4E38-88AC-05A9A15FB976}"/>
    <dgm:cxn modelId="{743D0E9B-4CBD-43EA-8D7A-489C8E967FFD}" type="presOf" srcId="{302DA629-36B0-472B-B7F3-7E4940BB36F7}" destId="{43ECF5E7-5A4C-46D8-9AC6-27C79D9D1377}" srcOrd="0" destOrd="0" presId="urn:microsoft.com/office/officeart/2005/8/layout/radial4"/>
    <dgm:cxn modelId="{7C90962E-2925-4687-A0D0-390C3419E550}" type="presOf" srcId="{203551CC-4F97-480D-8B0B-A852843DD669}" destId="{B148B3FC-9F02-41E6-8C62-106AA055D011}" srcOrd="0" destOrd="0" presId="urn:microsoft.com/office/officeart/2005/8/layout/radial4"/>
    <dgm:cxn modelId="{F4BEE02E-49CC-4028-9AE0-1EBABCCC1A47}" srcId="{203551CC-4F97-480D-8B0B-A852843DD669}" destId="{604E38BD-73D1-48F2-A2FD-BFA26BF7A44B}" srcOrd="1" destOrd="0" parTransId="{1634E957-D5E1-4AFD-A4BE-5F15BC306047}" sibTransId="{EFE0C744-F6F8-41A8-BDC1-667AB8E0643A}"/>
    <dgm:cxn modelId="{17AB5141-432A-476E-87DE-F8B0F68AC6FD}" srcId="{604E38BD-73D1-48F2-A2FD-BFA26BF7A44B}" destId="{2E1DE917-4D01-440B-ABF7-6039CB13BB82}" srcOrd="1" destOrd="0" parTransId="{13351C3E-D4E3-4496-A31E-D2380581C188}" sibTransId="{21280FA3-4E5B-4E2A-8B18-22A23AE7B2AF}"/>
    <dgm:cxn modelId="{CE170B84-F011-4F89-A127-EFA4B90D9959}" type="presOf" srcId="{604E38BD-73D1-48F2-A2FD-BFA26BF7A44B}" destId="{16D40C4A-3B9C-427E-B694-09E017BD0B50}" srcOrd="0" destOrd="0" presId="urn:microsoft.com/office/officeart/2005/8/layout/radial4"/>
    <dgm:cxn modelId="{95783CA3-0EF5-48CF-962D-0FBA47922557}" srcId="{52BBC798-6EFE-4B32-A614-199581BD8F28}" destId="{203551CC-4F97-480D-8B0B-A852843DD669}" srcOrd="0" destOrd="0" parTransId="{9BD4EFC1-3D5B-444C-87B5-5FCC6D3C80C5}" sibTransId="{48A1A8D3-A053-4237-A3AB-DD157EBA1EBC}"/>
    <dgm:cxn modelId="{EC991F95-2BE0-4469-ADB3-3176FC8D2284}" srcId="{CC5F9E42-F622-451C-960B-A2CA53596DCB}" destId="{281FF9C9-1DBA-469C-9C40-B398E8C1F4D1}" srcOrd="1" destOrd="0" parTransId="{61BC2B53-11EF-45EA-8124-80DDD711A0F9}" sibTransId="{C28B6CEA-0856-4DFE-9B8E-DAD0EA4324E6}"/>
    <dgm:cxn modelId="{02C6A969-B9E0-4A70-8E63-2849274C31F3}" type="presOf" srcId="{281FF9C9-1DBA-469C-9C40-B398E8C1F4D1}" destId="{075A61D0-D51B-47D1-8BA5-6EC581A846D1}" srcOrd="0" destOrd="2" presId="urn:microsoft.com/office/officeart/2005/8/layout/radial4"/>
    <dgm:cxn modelId="{7F6D5069-3B9B-46B3-BC74-9E2F9285D85F}" type="presOf" srcId="{F6644534-8EB8-4799-9EBA-280962ADD480}" destId="{88B6481A-11AC-474A-8B43-ACD14F9FD966}" srcOrd="0" destOrd="0" presId="urn:microsoft.com/office/officeart/2005/8/layout/radial4"/>
    <dgm:cxn modelId="{A3E449A8-4F35-43C4-81E6-2A68D3DF3ABF}" srcId="{203551CC-4F97-480D-8B0B-A852843DD669}" destId="{FA9CB024-03DF-461C-BDC5-E9C09E651D74}" srcOrd="0" destOrd="0" parTransId="{302DA629-36B0-472B-B7F3-7E4940BB36F7}" sibTransId="{327BE712-FED7-4BA2-8C3B-720ED4FAFE79}"/>
    <dgm:cxn modelId="{183A3177-8134-45AC-B822-2E1DC8804A20}" srcId="{1073083D-6DBD-486F-A6E5-E733FA781B83}" destId="{E4CB175C-1515-44E9-A417-8446CB0704FD}" srcOrd="0" destOrd="0" parTransId="{2E7F0F9F-7B17-4D30-86A4-41F6B36EF2C1}" sibTransId="{1C1BBA42-9A31-4820-8E8E-9A78EC40F26E}"/>
    <dgm:cxn modelId="{D3C3D5C7-A5FC-4567-B84F-3102A92CD860}" type="presOf" srcId="{6D295ABA-33B7-4225-82B3-39DA85F9EC0A}" destId="{075A61D0-D51B-47D1-8BA5-6EC581A846D1}" srcOrd="0" destOrd="1" presId="urn:microsoft.com/office/officeart/2005/8/layout/radial4"/>
    <dgm:cxn modelId="{5BDC2597-8593-409E-B9DF-5E4910C4CF85}" type="presOf" srcId="{1634E957-D5E1-4AFD-A4BE-5F15BC306047}" destId="{09EAB628-81E1-48D7-B19B-619EDE0204F6}" srcOrd="0" destOrd="0" presId="urn:microsoft.com/office/officeart/2005/8/layout/radial4"/>
    <dgm:cxn modelId="{A41B51AD-4946-4924-A9B1-535E6661A896}" type="presOf" srcId="{E4CB175C-1515-44E9-A417-8446CB0704FD}" destId="{584E8256-DC22-4191-9246-58BF1311B284}" srcOrd="0" destOrd="1" presId="urn:microsoft.com/office/officeart/2005/8/layout/radial4"/>
    <dgm:cxn modelId="{D03F114C-F0E0-4A82-88A9-9C0C85931199}" type="presOf" srcId="{FA9CB024-03DF-461C-BDC5-E9C09E651D74}" destId="{6CA4CB53-4211-4624-8963-B57B50D640DE}" srcOrd="0" destOrd="0" presId="urn:microsoft.com/office/officeart/2005/8/layout/radial4"/>
    <dgm:cxn modelId="{2A1A8706-7F7D-490C-9DC1-16D81980BABB}" type="presOf" srcId="{2E1DE917-4D01-440B-ABF7-6039CB13BB82}" destId="{16D40C4A-3B9C-427E-B694-09E017BD0B50}" srcOrd="0" destOrd="2" presId="urn:microsoft.com/office/officeart/2005/8/layout/radial4"/>
    <dgm:cxn modelId="{372F78B9-E13F-4869-BAB0-8463D33D3913}" srcId="{FA9CB024-03DF-461C-BDC5-E9C09E651D74}" destId="{90DA8E98-26A6-408B-8290-B82D9F5C7969}" srcOrd="0" destOrd="0" parTransId="{7F250A06-07A4-4A64-9BCF-EC8D07D53F41}" sibTransId="{EBC96EA1-C092-49AB-A237-01CF12E93491}"/>
    <dgm:cxn modelId="{D4649550-B4F6-4782-BBB8-FF8513049CAC}" srcId="{203551CC-4F97-480D-8B0B-A852843DD669}" destId="{CC5F9E42-F622-451C-960B-A2CA53596DCB}" srcOrd="3" destOrd="0" parTransId="{F6644534-8EB8-4799-9EBA-280962ADD480}" sibTransId="{42E3EB95-37F2-4805-A268-44876B6034F4}"/>
    <dgm:cxn modelId="{6F8ACC0D-5962-4B3E-AEAB-63D4F7178D5D}" srcId="{604E38BD-73D1-48F2-A2FD-BFA26BF7A44B}" destId="{9813F267-3CA0-439D-B7B2-3AEF1BBBCD6A}" srcOrd="0" destOrd="0" parTransId="{F8F0A079-F700-4C74-AFE5-AA796C4CE7ED}" sibTransId="{5E9CF62F-638E-4714-B50A-C4CCBEB94D33}"/>
    <dgm:cxn modelId="{8DC18215-E15E-4760-B5FC-2FACE07BFA2B}" type="presOf" srcId="{CC5F9E42-F622-451C-960B-A2CA53596DCB}" destId="{075A61D0-D51B-47D1-8BA5-6EC581A846D1}" srcOrd="0" destOrd="0" presId="urn:microsoft.com/office/officeart/2005/8/layout/radial4"/>
    <dgm:cxn modelId="{EE6B84E5-1BAE-4AE3-9551-36B467F8051C}" type="presParOf" srcId="{8D4CE5A2-72D7-4C77-8688-AF53131D5913}" destId="{B148B3FC-9F02-41E6-8C62-106AA055D011}" srcOrd="0" destOrd="0" presId="urn:microsoft.com/office/officeart/2005/8/layout/radial4"/>
    <dgm:cxn modelId="{0634DD4F-DB9F-4B6F-BA80-6C447DE45AF2}" type="presParOf" srcId="{8D4CE5A2-72D7-4C77-8688-AF53131D5913}" destId="{43ECF5E7-5A4C-46D8-9AC6-27C79D9D1377}" srcOrd="1" destOrd="0" presId="urn:microsoft.com/office/officeart/2005/8/layout/radial4"/>
    <dgm:cxn modelId="{7910EA13-17DC-47FC-8233-E91CAAFF11D8}" type="presParOf" srcId="{8D4CE5A2-72D7-4C77-8688-AF53131D5913}" destId="{6CA4CB53-4211-4624-8963-B57B50D640DE}" srcOrd="2" destOrd="0" presId="urn:microsoft.com/office/officeart/2005/8/layout/radial4"/>
    <dgm:cxn modelId="{F6C98FFD-C24A-45FB-ABB2-0D499F765244}" type="presParOf" srcId="{8D4CE5A2-72D7-4C77-8688-AF53131D5913}" destId="{09EAB628-81E1-48D7-B19B-619EDE0204F6}" srcOrd="3" destOrd="0" presId="urn:microsoft.com/office/officeart/2005/8/layout/radial4"/>
    <dgm:cxn modelId="{DA7B97EE-9F38-46C5-A3E8-2C6AAF416DDF}" type="presParOf" srcId="{8D4CE5A2-72D7-4C77-8688-AF53131D5913}" destId="{16D40C4A-3B9C-427E-B694-09E017BD0B50}" srcOrd="4" destOrd="0" presId="urn:microsoft.com/office/officeart/2005/8/layout/radial4"/>
    <dgm:cxn modelId="{3CDBD124-D633-40C1-99BC-31EB17FDA030}" type="presParOf" srcId="{8D4CE5A2-72D7-4C77-8688-AF53131D5913}" destId="{60C9A54F-C5FB-4ED9-9F11-1D3395C946ED}" srcOrd="5" destOrd="0" presId="urn:microsoft.com/office/officeart/2005/8/layout/radial4"/>
    <dgm:cxn modelId="{A3B92A9D-5815-4945-B36D-B8DF29728E9D}" type="presParOf" srcId="{8D4CE5A2-72D7-4C77-8688-AF53131D5913}" destId="{584E8256-DC22-4191-9246-58BF1311B284}" srcOrd="6" destOrd="0" presId="urn:microsoft.com/office/officeart/2005/8/layout/radial4"/>
    <dgm:cxn modelId="{34B8C345-60B7-4EB8-9DFF-EAA5130D363E}" type="presParOf" srcId="{8D4CE5A2-72D7-4C77-8688-AF53131D5913}" destId="{88B6481A-11AC-474A-8B43-ACD14F9FD966}" srcOrd="7" destOrd="0" presId="urn:microsoft.com/office/officeart/2005/8/layout/radial4"/>
    <dgm:cxn modelId="{DB6DAFB9-54D8-4A6C-8963-3D077831872D}" type="presParOf" srcId="{8D4CE5A2-72D7-4C77-8688-AF53131D5913}" destId="{075A61D0-D51B-47D1-8BA5-6EC581A846D1}" srcOrd="8" destOrd="0" presId="urn:microsoft.com/office/officeart/2005/8/layout/radial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533400" y="1141412"/>
            <a:ext cx="7924800" cy="1588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33400" y="1143000"/>
            <a:ext cx="7924800" cy="15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533400" y="1143000"/>
            <a:ext cx="8001000" cy="1588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A9495-8BEF-4E7A-9754-24D91DB01510}" type="datetimeFigureOut">
              <a:rPr lang="en-US" smtClean="0"/>
              <a:pPr/>
              <a:t>6/6/2008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0A287-E697-4AA8-9A87-86AAC312CB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AdWorks_logo.gif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001000" y="5715000"/>
            <a:ext cx="923925" cy="8953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6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AdWorks Agency</a:t>
            </a:r>
            <a:br>
              <a:rPr lang="en-US" dirty="0" smtClean="0"/>
            </a:br>
            <a:r>
              <a:rPr lang="en-US" dirty="0" smtClean="0"/>
              <a:t>New Employee Orientation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Advertising that is Always on Target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Leave Time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Paid Leaves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Jury Duty</a:t>
            </a:r>
          </a:p>
          <a:p>
            <a:r>
              <a:rPr lang="en-US" dirty="0" smtClean="0"/>
              <a:t>Disability</a:t>
            </a:r>
          </a:p>
          <a:p>
            <a:r>
              <a:rPr lang="en-US" dirty="0" smtClean="0"/>
              <a:t>Organ Donor</a:t>
            </a:r>
          </a:p>
          <a:p>
            <a:r>
              <a:rPr lang="en-US" dirty="0" smtClean="0"/>
              <a:t>Holidays</a:t>
            </a:r>
          </a:p>
          <a:p>
            <a:r>
              <a:rPr lang="en-US" dirty="0" smtClean="0"/>
              <a:t>Funeral</a:t>
            </a:r>
          </a:p>
          <a:p>
            <a:r>
              <a:rPr lang="en-US" dirty="0" smtClean="0"/>
              <a:t>Military</a:t>
            </a:r>
          </a:p>
          <a:p>
            <a:r>
              <a:rPr lang="en-US" dirty="0" smtClean="0"/>
              <a:t>Sick</a:t>
            </a:r>
          </a:p>
          <a:p>
            <a:r>
              <a:rPr lang="en-US" dirty="0" smtClean="0"/>
              <a:t>Vacation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Unpaid Leaves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Family and Medical Leave</a:t>
            </a:r>
          </a:p>
          <a:p>
            <a:r>
              <a:rPr lang="en-US" dirty="0" smtClean="0"/>
              <a:t>Family Military Leave</a:t>
            </a:r>
          </a:p>
          <a:p>
            <a:r>
              <a:rPr lang="en-US" dirty="0" smtClean="0"/>
              <a:t>School Activity</a:t>
            </a:r>
          </a:p>
          <a:p>
            <a:r>
              <a:rPr lang="en-US" dirty="0" smtClean="0"/>
              <a:t>Non-approved Conference</a:t>
            </a:r>
          </a:p>
          <a:p>
            <a:r>
              <a:rPr lang="en-US" dirty="0" smtClean="0"/>
              <a:t>Maternity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Paperwork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Supervisor provides paperwork to employee</a:t>
            </a:r>
          </a:p>
          <a:p>
            <a:r>
              <a:rPr lang="en-US" dirty="0" smtClean="0"/>
              <a:t>Employee submits paperwork within  one week</a:t>
            </a:r>
          </a:p>
          <a:p>
            <a:pPr lvl="1"/>
            <a:r>
              <a:rPr lang="en-US" dirty="0" smtClean="0"/>
              <a:t>Tax Forms</a:t>
            </a:r>
          </a:p>
          <a:p>
            <a:pPr lvl="1"/>
            <a:r>
              <a:rPr lang="en-US" dirty="0" smtClean="0"/>
              <a:t>401k</a:t>
            </a:r>
          </a:p>
          <a:p>
            <a:pPr lvl="1"/>
            <a:r>
              <a:rPr lang="en-US" dirty="0" smtClean="0"/>
              <a:t>Emergency Contact Information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About AdWorks</a:t>
            </a:r>
          </a:p>
          <a:p>
            <a:pPr lvl="0"/>
            <a:r>
              <a:rPr lang="en-US" dirty="0" smtClean="0"/>
              <a:t>Accomplishments</a:t>
            </a:r>
          </a:p>
          <a:p>
            <a:pPr lvl="0"/>
            <a:r>
              <a:rPr lang="en-US" dirty="0" smtClean="0"/>
              <a:t>Organization</a:t>
            </a:r>
          </a:p>
          <a:p>
            <a:pPr lvl="0"/>
            <a:r>
              <a:rPr lang="en-US" dirty="0" smtClean="0"/>
              <a:t>Working with Clients</a:t>
            </a:r>
          </a:p>
          <a:p>
            <a:pPr lvl="0"/>
            <a:r>
              <a:rPr lang="en-US" dirty="0" smtClean="0"/>
              <a:t>Health Insurance</a:t>
            </a:r>
          </a:p>
          <a:p>
            <a:r>
              <a:rPr lang="en-US" dirty="0" smtClean="0"/>
              <a:t>Leave Time</a:t>
            </a:r>
          </a:p>
          <a:p>
            <a:pPr lvl="0"/>
            <a:r>
              <a:rPr lang="en-US" dirty="0" smtClean="0"/>
              <a:t>Paperwork Process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to Know the company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AdWorks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Full service marketing, advertising, and design firm serving regional &amp; national clients </a:t>
            </a:r>
          </a:p>
          <a:p>
            <a:r>
              <a:rPr lang="en-US" dirty="0" smtClean="0"/>
              <a:t>Started in 1989</a:t>
            </a:r>
          </a:p>
          <a:p>
            <a:r>
              <a:rPr lang="en-US" dirty="0" smtClean="0"/>
              <a:t>Build &amp; Position Brands</a:t>
            </a:r>
          </a:p>
          <a:p>
            <a:pPr lvl="1"/>
            <a:r>
              <a:rPr lang="en-US" dirty="0" smtClean="0"/>
              <a:t>Print, TV, &amp; Online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48" name="Picture 24" descr="C:\Documents and Settings\allison\Local Settings\Temporary Internet Files\Content.IE5\QNMKCX7W\MPj04228030000[1]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752600"/>
            <a:ext cx="3657600" cy="365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</a:t>
            </a:r>
            <a:endParaRPr lang="en-US" dirty="0"/>
          </a:p>
        </p:txBody>
      </p:sp>
      <p:pic>
        <p:nvPicPr>
          <p:cNvPr id="2050" name="Picture 2" descr="C:\Documents and Settings\allison\Local Settings\Temporary Internet Files\Content.IE5\PGLR1IGV\MPj04222310000[1]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967109" y="1600200"/>
            <a:ext cx="3018782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2008 Cleo Award Winner Print: Direct Mail</a:t>
            </a:r>
          </a:p>
          <a:p>
            <a:r>
              <a:rPr lang="en-US" dirty="0" smtClean="0"/>
              <a:t>Triangle Business of the Year (2007) </a:t>
            </a:r>
          </a:p>
          <a:p>
            <a:pPr lvl="1"/>
            <a:r>
              <a:rPr lang="en-US" dirty="0" smtClean="0"/>
              <a:t>Local Disaster Relief Fund &amp; Fight the Drought Awareness Ads</a:t>
            </a:r>
          </a:p>
          <a:p>
            <a:r>
              <a:rPr lang="en-US" dirty="0" smtClean="0"/>
              <a:t>2007 Ad:Tich Award for Best Banner Ad &amp; Best Next Generation Ad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Working with Clients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Your Benefits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332037"/>
            <a:ext cx="7620000" cy="4525963"/>
          </a:xfrm>
        </p:spPr>
        <p:txBody>
          <a:bodyPr/>
          <a:lstStyle/>
          <a:p>
            <a:r>
              <a:rPr lang="en-US" sz="2800" dirty="0" smtClean="0"/>
              <a:t>Benefits start on the first day of employment. </a:t>
            </a:r>
          </a:p>
          <a:p>
            <a:r>
              <a:rPr lang="en-US" sz="2800" dirty="0" smtClean="0"/>
              <a:t>Coverage includes Preferred Provider Organization (PPO) </a:t>
            </a:r>
          </a:p>
          <a:p>
            <a:r>
              <a:rPr lang="en-US" sz="2800" dirty="0" smtClean="0"/>
              <a:t>Over 1,000 providers in the local area. </a:t>
            </a:r>
          </a:p>
          <a:p>
            <a:r>
              <a:rPr lang="en-US" sz="2800" dirty="0" smtClean="0"/>
              <a:t>Health Incentive plans available for “Get Fit Now” program.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219200"/>
            <a:ext cx="754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provide comprehensive medical coverage for individuals and families.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2119</TotalTime>
  <Words>271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AdWorks Agency New Employee Orientation</vt:lpstr>
      <vt:lpstr>Topics</vt:lpstr>
      <vt:lpstr>Getting to Know the company</vt:lpstr>
      <vt:lpstr>About AdWorks</vt:lpstr>
      <vt:lpstr>Accomplishments</vt:lpstr>
      <vt:lpstr>Organization</vt:lpstr>
      <vt:lpstr>Working with Clients</vt:lpstr>
      <vt:lpstr>Understanding Your Benefits</vt:lpstr>
      <vt:lpstr>Health Insurance</vt:lpstr>
      <vt:lpstr>Leave Time</vt:lpstr>
      <vt:lpstr>Paperwork Process</vt:lpstr>
    </vt:vector>
  </TitlesOfParts>
  <Company>Goodwill Industries of Eastern North Carolina,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AdWorks Agency New Employee Orientation</dc:title>
  <dc:creator>Jane Doe</dc:creator>
  <cp:lastModifiedBy>Jane Doe</cp:lastModifiedBy>
  <cp:revision>157</cp:revision>
  <dcterms:created xsi:type="dcterms:W3CDTF">2008-05-30T15:52:01Z</dcterms:created>
  <dcterms:modified xsi:type="dcterms:W3CDTF">2008-06-06T12:52:20Z</dcterms:modified>
</cp:coreProperties>
</file>