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3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49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27B99-7CB5-4008-ADB6-D2FE2DC161DE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39645-B7E5-4446-8E29-AF73FC225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1236-1FB5-4027-95EF-D31617065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075688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242816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41873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94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33301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5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8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3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7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5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68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EEA72B7-B2BC-4B02-897B-BE601CCB001F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5E644A-E272-4EF8-B712-B4F6F5ABC7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037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110588"/>
            <a:ext cx="8361229" cy="2098226"/>
          </a:xfrm>
        </p:spPr>
        <p:txBody>
          <a:bodyPr/>
          <a:lstStyle/>
          <a:p>
            <a:r>
              <a:rPr lang="en-US" dirty="0" smtClean="0"/>
              <a:t>Mongibello Artisan Pasta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79906" y="4277716"/>
            <a:ext cx="6831673" cy="1086237"/>
          </a:xfrm>
        </p:spPr>
        <p:txBody>
          <a:bodyPr/>
          <a:lstStyle/>
          <a:p>
            <a:r>
              <a:rPr lang="en-US" dirty="0" smtClean="0"/>
              <a:t>About Our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1" r="8959"/>
          <a:stretch/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create unique, high-quality pastas—made by hand without additives or preservatives—for individuals who seek fresh, one-of-a-kind ingredients.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Team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Owner Shel Rheingold (with Manager Stefan Linn) leads a talented team with over 30 years of experience making pasta by hand, crafting unique flavors that tantalize the palate, and pushing the boundaries of traditional artisan pasta 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Traditional pasta flavors</a:t>
            </a:r>
          </a:p>
          <a:p>
            <a:r>
              <a:rPr lang="en-US" dirty="0" smtClean="0"/>
              <a:t>Conventional use of all-natural dyes; limited color palette</a:t>
            </a:r>
          </a:p>
          <a:p>
            <a:r>
              <a:rPr lang="en-US" dirty="0" smtClean="0"/>
              <a:t>Repetitive die-cut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Unique flavors built on tradition</a:t>
            </a:r>
          </a:p>
          <a:p>
            <a:r>
              <a:rPr lang="en-US" dirty="0" smtClean="0"/>
              <a:t>Innovative use of all-natural dyes; wider color palette</a:t>
            </a:r>
          </a:p>
          <a:p>
            <a:r>
              <a:rPr lang="en-US" dirty="0" smtClean="0"/>
              <a:t>Minimal die-cut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Goods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Zesty Black Bean Fettuccine</a:t>
            </a:r>
          </a:p>
          <a:p>
            <a:r>
              <a:rPr lang="en-US" smtClean="0"/>
              <a:t>Sun-Dried Tomato Fettuccine</a:t>
            </a:r>
          </a:p>
          <a:p>
            <a:r>
              <a:rPr lang="en-US" smtClean="0"/>
              <a:t>Thai Basil Fettuccine</a:t>
            </a:r>
          </a:p>
          <a:p>
            <a:r>
              <a:rPr lang="en-US" smtClean="0"/>
              <a:t>Roasted Red Pepper Penne</a:t>
            </a:r>
          </a:p>
          <a:p>
            <a:r>
              <a:rPr lang="en-US" smtClean="0"/>
              <a:t>Massaman Curry Penne</a:t>
            </a:r>
          </a:p>
          <a:p>
            <a:r>
              <a:rPr lang="en-US" smtClean="0"/>
              <a:t>Wild Mushroom Penne</a:t>
            </a:r>
          </a:p>
          <a:p>
            <a:r>
              <a:rPr lang="en-US" smtClean="0"/>
              <a:t>Shel’s Spanakopita Bowties</a:t>
            </a:r>
          </a:p>
          <a:p>
            <a:r>
              <a:rPr lang="en-US" smtClean="0"/>
              <a:t>Stefan’s Striped Bowties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8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Homemade Gnocchi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22860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120006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Fresh Tortellini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286000"/>
            <a:ext cx="5372100" cy="3581400"/>
          </a:xfrm>
        </p:spPr>
      </p:pic>
    </p:spTree>
    <p:extLst>
      <p:ext uri="{BB962C8B-B14F-4D97-AF65-F5344CB8AC3E}">
        <p14:creationId xmlns:p14="http://schemas.microsoft.com/office/powerpoint/2010/main" val="38192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or Visit Our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1009 Craftsman Drive</a:t>
            </a:r>
          </a:p>
          <a:p>
            <a:pPr marL="0" indent="0">
              <a:buNone/>
            </a:pPr>
            <a:r>
              <a:rPr lang="en-US" dirty="0" smtClean="0"/>
              <a:t>Portland, Maine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9:00-5:00 Tues-Sun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207-555-1145</a:t>
            </a:r>
          </a:p>
          <a:p>
            <a:pPr marL="0" indent="0">
              <a:buNone/>
            </a:pPr>
            <a:r>
              <a:rPr lang="en-US" dirty="0" smtClean="0"/>
              <a:t>shel@bellopasta.com</a:t>
            </a:r>
          </a:p>
        </p:txBody>
      </p:sp>
    </p:spTree>
    <p:extLst>
      <p:ext uri="{BB962C8B-B14F-4D97-AF65-F5344CB8AC3E}">
        <p14:creationId xmlns:p14="http://schemas.microsoft.com/office/powerpoint/2010/main" val="37800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156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Franklin Gothic Book</vt:lpstr>
      <vt:lpstr>Crop</vt:lpstr>
      <vt:lpstr>Mongibello Artisan Pasta</vt:lpstr>
      <vt:lpstr>Our Mission</vt:lpstr>
      <vt:lpstr>Our Team</vt:lpstr>
      <vt:lpstr>Let’s Compare</vt:lpstr>
      <vt:lpstr>The Goods</vt:lpstr>
      <vt:lpstr>Homemade Gnocchi</vt:lpstr>
      <vt:lpstr>Fresh Tortellini</vt:lpstr>
      <vt:lpstr>Shop or Visit Our Kitchen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2016-02-29T19:49:36Z</dcterms:created>
  <dcterms:modified xsi:type="dcterms:W3CDTF">2016-03-03T16:39:57Z</dcterms:modified>
</cp:coreProperties>
</file>