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1A1"/>
    <a:srgbClr val="006699"/>
    <a:srgbClr val="2A6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2458" autoAdjust="0"/>
  </p:normalViewPr>
  <p:slideViewPr>
    <p:cSldViewPr>
      <p:cViewPr varScale="1">
        <p:scale>
          <a:sx n="88" d="100"/>
          <a:sy n="88" d="100"/>
        </p:scale>
        <p:origin x="-18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4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A230-8B80-4BA2-A594-E50E1446FAAF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2FB6-D771-4E55-8485-40B38EF9F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02FB6-D771-4E55-8485-40B38EF9F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7AB938-EEF6-437E-85B5-DAA3E153FF0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Flash Cards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900" y="457200"/>
            <a:ext cx="8458200" cy="1828800"/>
          </a:xfrm>
        </p:spPr>
        <p:txBody>
          <a:bodyPr anchor="ctr">
            <a:noAutofit/>
          </a:bodyPr>
          <a:lstStyle/>
          <a:p>
            <a:r>
              <a:rPr lang="en-US" sz="8800" dirty="0" smtClean="0">
                <a:solidFill>
                  <a:schemeClr val="accent3"/>
                </a:solidFill>
                <a:latin typeface="Blackadder ITC" pitchFamily="82" charset="0"/>
              </a:rPr>
              <a:t>American History</a:t>
            </a:r>
            <a:endParaRPr lang="en-US" sz="8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pic>
        <p:nvPicPr>
          <p:cNvPr id="3074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1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 marL="0" indent="0">
              <a:buFont typeface="Wingdings 2"/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429000"/>
            <a:ext cx="184731" cy="5078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indent="0">
              <a:buFont typeface="Wingdings 2"/>
              <a:buNone/>
            </a:pPr>
            <a:endParaRPr lang="en-US" sz="27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288" y="3175085"/>
            <a:ext cx="6141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Why did the colonists fight the British?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5087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whoosh.wav"/>
          </p:stSnd>
        </p:sndAc>
      </p:transition>
    </mc:Choice>
    <mc:Fallback>
      <p:transition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81100" y="2171700"/>
            <a:ext cx="678180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because of high taxes </a:t>
            </a:r>
            <a:br>
              <a:rPr lang="en-US" dirty="0" smtClean="0"/>
            </a:br>
            <a:r>
              <a:rPr lang="en-US" dirty="0" smtClean="0"/>
              <a:t>(taxation without representation) </a:t>
            </a:r>
          </a:p>
          <a:p>
            <a:r>
              <a:rPr lang="en-US" dirty="0" smtClean="0"/>
              <a:t>because the British stayed in their houses (boarding, quartering) </a:t>
            </a:r>
          </a:p>
          <a:p>
            <a:r>
              <a:rPr lang="en-US" dirty="0" smtClean="0"/>
              <a:t>because they didn’t have self-government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15" name="Rectangle 1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2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454" y="2967335"/>
            <a:ext cx="703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Who wrote the Declaration of Independence,</a:t>
            </a:r>
            <a:br>
              <a:rPr lang="en-US" sz="2700" dirty="0" smtClean="0"/>
            </a:br>
            <a:r>
              <a:rPr lang="en-US" sz="2700" dirty="0" smtClean="0"/>
              <a:t>and when was it adopted?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5198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whoosh.wav"/>
          </p:stSnd>
        </p:sndAc>
      </p:transition>
    </mc:Choice>
    <mc:Fallback>
      <p:transition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43225" y="2171700"/>
            <a:ext cx="325755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Thomas Jefferson</a:t>
            </a:r>
          </a:p>
          <a:p>
            <a:r>
              <a:rPr lang="en-US" dirty="0" smtClean="0"/>
              <a:t>July 4, 1776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3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15" name="Rectangle 1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3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858" y="2967335"/>
            <a:ext cx="74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Under the pseudonym “Publius,” who wrote the</a:t>
            </a:r>
            <a:br>
              <a:rPr lang="en-US" sz="2700" dirty="0" smtClean="0"/>
            </a:br>
            <a:r>
              <a:rPr lang="en-US" sz="2700" dirty="0" smtClean="0"/>
              <a:t>Federalist Papers?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154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whoosh.wav"/>
          </p:stSnd>
        </p:sndAc>
      </p:transition>
    </mc:Choice>
    <mc:Fallback>
      <p:transition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0" y="2171700"/>
            <a:ext cx="365760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Alexander Hamilton</a:t>
            </a:r>
          </a:p>
          <a:p>
            <a:r>
              <a:rPr lang="en-US" dirty="0" smtClean="0"/>
              <a:t>James Madison</a:t>
            </a:r>
          </a:p>
          <a:p>
            <a:r>
              <a:rPr lang="en-US" dirty="0" smtClean="0"/>
              <a:t>John Jay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362200" y="726439"/>
            <a:ext cx="1828800" cy="1344398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cap="all" spc="3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Don’t</a:t>
            </a:r>
            <a: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2000" b="1" cap="all" spc="3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forget</a:t>
            </a:r>
            <a: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23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to be A</a:t>
            </a:r>
            <a:endParaRPr lang="en-US" sz="2300" b="1" cap="all" spc="25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858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tudy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ake notes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sk questions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eview with a friend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8170" y="875713"/>
            <a:ext cx="784830" cy="209608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900" b="1" spc="200" dirty="0" smtClean="0">
                <a:ln w="15875" cap="rnd" cmpd="sng">
                  <a:noFill/>
                  <a:prstDash val="solid"/>
                  <a:round/>
                </a:ln>
                <a:solidFill>
                  <a:schemeClr val="accent3"/>
                </a:solidFill>
                <a:effectLst/>
              </a:rPr>
              <a:t>S T A R</a:t>
            </a:r>
            <a:endParaRPr lang="en-US" sz="3900" b="1" spc="200" dirty="0">
              <a:ln w="15875" cap="rnd" cmpd="sng">
                <a:noFill/>
                <a:prstDash val="solid"/>
                <a:round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5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whoosh.wav"/>
          </p:stSnd>
        </p:sndAc>
      </p:transition>
    </mc:Choice>
    <mc:Fallback>
      <p:transition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erican History">
  <a:themeElements>
    <a:clrScheme name="American History">
      <a:dk1>
        <a:sysClr val="windowText" lastClr="000000"/>
      </a:dk1>
      <a:lt1>
        <a:sysClr val="window" lastClr="FFFFFF"/>
      </a:lt1>
      <a:dk2>
        <a:srgbClr val="6C4D00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</TotalTime>
  <Words>65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American History</vt:lpstr>
      <vt:lpstr>American History</vt:lpstr>
      <vt:lpstr>Question 1</vt:lpstr>
      <vt:lpstr>PowerPoint Presentation</vt:lpstr>
      <vt:lpstr>Question 2</vt:lpstr>
      <vt:lpstr>PowerPoint Presentation</vt:lpstr>
      <vt:lpstr>Question 3</vt:lpstr>
      <vt:lpstr>PowerPoint Presentation</vt:lpstr>
      <vt:lpstr>Don’t forget to be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</dc:title>
  <dc:creator>B. Nemec</dc:creator>
  <cp:lastModifiedBy>B. Nemec</cp:lastModifiedBy>
  <cp:revision>34</cp:revision>
  <dcterms:created xsi:type="dcterms:W3CDTF">2010-11-19T15:00:26Z</dcterms:created>
  <dcterms:modified xsi:type="dcterms:W3CDTF">2010-12-03T15:45:42Z</dcterms:modified>
</cp:coreProperties>
</file>