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44" autoAdjust="0"/>
  </p:normalViewPr>
  <p:slideViewPr>
    <p:cSldViewPr>
      <p:cViewPr>
        <p:scale>
          <a:sx n="64" d="100"/>
          <a:sy n="64" d="100"/>
        </p:scale>
        <p:origin x="-906"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12/21/2010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12/21/2010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12/21/2010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12/21/2010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Wingdings" pitchFamily="2" charset="2"/>
              <a:buChar char=""/>
            </a:pPr>
            <a:r>
              <a:rPr lang="en-US" dirty="0" smtClean="0"/>
              <a:t>Global Biofuel Initiatives</a:t>
            </a:r>
          </a:p>
          <a:p>
            <a:pPr>
              <a:buClr>
                <a:schemeClr val="accent2">
                  <a:lumMod val="75000"/>
                </a:schemeClr>
              </a:buClr>
              <a:buSzPct val="100000"/>
              <a:buFont typeface="Wingdings" pitchFamily="2" charset="2"/>
              <a:buChar char=""/>
            </a:pPr>
            <a:r>
              <a:rPr lang="en-US" dirty="0" smtClean="0"/>
              <a:t>Renewable fuels for aircraft and spacecraft</a:t>
            </a:r>
          </a:p>
          <a:p>
            <a:pPr>
              <a:buClr>
                <a:schemeClr val="accent2">
                  <a:lumMod val="75000"/>
                </a:schemeClr>
              </a:buClr>
              <a:buSzPct val="100000"/>
              <a:buFont typeface="Wingdings" pitchFamily="2" charset="2"/>
              <a:buChar char=""/>
            </a:pPr>
            <a:r>
              <a:rPr lang="en-US" dirty="0" smtClean="0"/>
              <a:t>Emerging technologies</a:t>
            </a:r>
          </a:p>
          <a:p>
            <a:pPr>
              <a:buClr>
                <a:schemeClr val="accent2">
                  <a:lumMod val="75000"/>
                </a:schemeClr>
              </a:buClr>
              <a:buSzPct val="100000"/>
              <a:buFont typeface="Wingdings" pitchFamily="2" charset="2"/>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179" b="94821" l="24464" r="1000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2010-12-21T15:00:59Z</dcterms:created>
  <dcterms:modified xsi:type="dcterms:W3CDTF">2010-12-21T15:01:04Z</dcterms:modified>
</cp:coreProperties>
</file>